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4.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5.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6.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7.xml" ContentType="application/vnd.openxmlformats-officedocument.theme+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8.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theme/theme9.xml" ContentType="application/vnd.openxmlformats-officedocument.theme+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0.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theme/theme11.xml" ContentType="application/vnd.openxmlformats-officedocument.theme+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theme/theme12.xml" ContentType="application/vnd.openxmlformats-officedocument.theme+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theme/theme13.xml" ContentType="application/vnd.openxmlformats-officedocument.theme+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theme/theme14.xml" ContentType="application/vnd.openxmlformats-officedocument.theme+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theme/theme15.xml" ContentType="application/vnd.openxmlformats-officedocument.theme+xml"/>
  <Override PartName="/ppt/slideLayouts/slideLayout639.xml" ContentType="application/vnd.openxmlformats-officedocument.presentationml.slideLayout+xml"/>
  <Override PartName="/ppt/theme/theme16.xml" ContentType="application/vnd.openxmlformats-officedocument.theme+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theme/theme17.xml" ContentType="application/vnd.openxmlformats-officedocument.theme+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7" r:id="rId5"/>
    <p:sldMasterId id="2147483758" r:id="rId6"/>
    <p:sldMasterId id="2147483789" r:id="rId7"/>
    <p:sldMasterId id="2147483849" r:id="rId8"/>
    <p:sldMasterId id="2147483963" r:id="rId9"/>
    <p:sldMasterId id="2147484021" r:id="rId10"/>
    <p:sldMasterId id="2147484043" r:id="rId11"/>
    <p:sldMasterId id="2147484064" r:id="rId12"/>
    <p:sldMasterId id="2147484097" r:id="rId13"/>
    <p:sldMasterId id="2147484121" r:id="rId14"/>
    <p:sldMasterId id="2147484207" r:id="rId15"/>
    <p:sldMasterId id="2147484235" r:id="rId16"/>
    <p:sldMasterId id="2147484272" r:id="rId17"/>
    <p:sldMasterId id="2147484325" r:id="rId18"/>
    <p:sldMasterId id="2147484339" r:id="rId19"/>
    <p:sldMasterId id="2147484341" r:id="rId20"/>
    <p:sldMasterId id="2147484354" r:id="rId21"/>
  </p:sldMasterIdLst>
  <p:notesMasterIdLst>
    <p:notesMasterId r:id="rId41"/>
  </p:notesMasterIdLst>
  <p:sldIdLst>
    <p:sldId id="2076138247" r:id="rId22"/>
    <p:sldId id="2147481560" r:id="rId23"/>
    <p:sldId id="2147480698" r:id="rId24"/>
    <p:sldId id="2147481559" r:id="rId25"/>
    <p:sldId id="2147480672" r:id="rId26"/>
    <p:sldId id="2147480676" r:id="rId27"/>
    <p:sldId id="2147480703" r:id="rId28"/>
    <p:sldId id="2147480706" r:id="rId29"/>
    <p:sldId id="2147481561" r:id="rId30"/>
    <p:sldId id="2147480696" r:id="rId31"/>
    <p:sldId id="2147480705" r:id="rId32"/>
    <p:sldId id="2076138458" r:id="rId33"/>
    <p:sldId id="566" r:id="rId34"/>
    <p:sldId id="567" r:id="rId35"/>
    <p:sldId id="2147480116" r:id="rId36"/>
    <p:sldId id="2076137995" r:id="rId37"/>
    <p:sldId id="2147480288" r:id="rId38"/>
    <p:sldId id="568" r:id="rId39"/>
    <p:sldId id="214748101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B3CF086-A1F6-6DDF-7CE9-D654DEB33BE3}" name="James Oleinik" initials="JO" userId="S::jamesol@microsoft.com::f60ccf6f-7579-4f92-968b-2920473c966b" providerId="AD"/>
  <p188:author id="{7C56F692-00AB-B281-5ED8-7DC9F7C66E3D}" name="Milinda Vitharana" initials="" userId="S::milindav@microsoft.com::01b270ce-8735-4b12-b822-67f6b9dbc1e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425" autoAdjust="0"/>
  </p:normalViewPr>
  <p:slideViewPr>
    <p:cSldViewPr snapToGrid="0">
      <p:cViewPr varScale="1">
        <p:scale>
          <a:sx n="72" d="100"/>
          <a:sy n="72" d="100"/>
        </p:scale>
        <p:origin x="12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9" Type="http://schemas.openxmlformats.org/officeDocument/2006/relationships/slide" Target="slides/slide18.xml"/><Relationship Id="rId21" Type="http://schemas.openxmlformats.org/officeDocument/2006/relationships/slideMaster" Target="slideMasters/slideMaster18.xml"/><Relationship Id="rId34" Type="http://schemas.openxmlformats.org/officeDocument/2006/relationships/slide" Target="slides/slide13.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0.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microsoft.com/office/2016/11/relationships/changesInfo" Target="changesInfos/changesInfo1.xml"/><Relationship Id="rId20" Type="http://schemas.openxmlformats.org/officeDocument/2006/relationships/slideMaster" Target="slideMasters/slideMaster17.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inda Vitharana" userId="01b270ce-8735-4b12-b822-67f6b9dbc1e7" providerId="ADAL" clId="{7562F284-6AE6-443D-93F7-B461EF8CCD49}"/>
    <pc:docChg chg="delSld modSld delMainMaster">
      <pc:chgData name="Milinda Vitharana" userId="01b270ce-8735-4b12-b822-67f6b9dbc1e7" providerId="ADAL" clId="{7562F284-6AE6-443D-93F7-B461EF8CCD49}" dt="2023-10-10T16:19:42.944" v="3" actId="47"/>
      <pc:docMkLst>
        <pc:docMk/>
      </pc:docMkLst>
      <pc:sldChg chg="del">
        <pc:chgData name="Milinda Vitharana" userId="01b270ce-8735-4b12-b822-67f6b9dbc1e7" providerId="ADAL" clId="{7562F284-6AE6-443D-93F7-B461EF8CCD49}" dt="2023-10-05T23:18:27.599" v="2" actId="47"/>
        <pc:sldMkLst>
          <pc:docMk/>
          <pc:sldMk cId="2532678984" sldId="256"/>
        </pc:sldMkLst>
      </pc:sldChg>
      <pc:sldChg chg="del">
        <pc:chgData name="Milinda Vitharana" userId="01b270ce-8735-4b12-b822-67f6b9dbc1e7" providerId="ADAL" clId="{7562F284-6AE6-443D-93F7-B461EF8CCD49}" dt="2023-10-05T23:18:27.599" v="2" actId="47"/>
        <pc:sldMkLst>
          <pc:docMk/>
          <pc:sldMk cId="895626386" sldId="257"/>
        </pc:sldMkLst>
      </pc:sldChg>
      <pc:sldChg chg="del">
        <pc:chgData name="Milinda Vitharana" userId="01b270ce-8735-4b12-b822-67f6b9dbc1e7" providerId="ADAL" clId="{7562F284-6AE6-443D-93F7-B461EF8CCD49}" dt="2023-10-05T23:18:27.599" v="2" actId="47"/>
        <pc:sldMkLst>
          <pc:docMk/>
          <pc:sldMk cId="2367073885" sldId="259"/>
        </pc:sldMkLst>
      </pc:sldChg>
      <pc:sldChg chg="del">
        <pc:chgData name="Milinda Vitharana" userId="01b270ce-8735-4b12-b822-67f6b9dbc1e7" providerId="ADAL" clId="{7562F284-6AE6-443D-93F7-B461EF8CCD49}" dt="2023-10-05T23:18:27.599" v="2" actId="47"/>
        <pc:sldMkLst>
          <pc:docMk/>
          <pc:sldMk cId="3097564473" sldId="2076138755"/>
        </pc:sldMkLst>
      </pc:sldChg>
      <pc:sldChg chg="del">
        <pc:chgData name="Milinda Vitharana" userId="01b270ce-8735-4b12-b822-67f6b9dbc1e7" providerId="ADAL" clId="{7562F284-6AE6-443D-93F7-B461EF8CCD49}" dt="2023-10-05T23:18:27.599" v="2" actId="47"/>
        <pc:sldMkLst>
          <pc:docMk/>
          <pc:sldMk cId="2496022451" sldId="2147478907"/>
        </pc:sldMkLst>
      </pc:sldChg>
      <pc:sldChg chg="del">
        <pc:chgData name="Milinda Vitharana" userId="01b270ce-8735-4b12-b822-67f6b9dbc1e7" providerId="ADAL" clId="{7562F284-6AE6-443D-93F7-B461EF8CCD49}" dt="2023-10-05T23:18:27.599" v="2" actId="47"/>
        <pc:sldMkLst>
          <pc:docMk/>
          <pc:sldMk cId="2769781572" sldId="2147479636"/>
        </pc:sldMkLst>
      </pc:sldChg>
      <pc:sldChg chg="del">
        <pc:chgData name="Milinda Vitharana" userId="01b270ce-8735-4b12-b822-67f6b9dbc1e7" providerId="ADAL" clId="{7562F284-6AE6-443D-93F7-B461EF8CCD49}" dt="2023-10-05T23:18:27.599" v="2" actId="47"/>
        <pc:sldMkLst>
          <pc:docMk/>
          <pc:sldMk cId="1764302484" sldId="2147479990"/>
        </pc:sldMkLst>
      </pc:sldChg>
      <pc:sldChg chg="del">
        <pc:chgData name="Milinda Vitharana" userId="01b270ce-8735-4b12-b822-67f6b9dbc1e7" providerId="ADAL" clId="{7562F284-6AE6-443D-93F7-B461EF8CCD49}" dt="2023-10-05T23:18:27.599" v="2" actId="47"/>
        <pc:sldMkLst>
          <pc:docMk/>
          <pc:sldMk cId="3106010894" sldId="2147480184"/>
        </pc:sldMkLst>
      </pc:sldChg>
      <pc:sldChg chg="del">
        <pc:chgData name="Milinda Vitharana" userId="01b270ce-8735-4b12-b822-67f6b9dbc1e7" providerId="ADAL" clId="{7562F284-6AE6-443D-93F7-B461EF8CCD49}" dt="2023-10-05T23:18:27.599" v="2" actId="47"/>
        <pc:sldMkLst>
          <pc:docMk/>
          <pc:sldMk cId="2388165579" sldId="2147480187"/>
        </pc:sldMkLst>
      </pc:sldChg>
      <pc:sldChg chg="del">
        <pc:chgData name="Milinda Vitharana" userId="01b270ce-8735-4b12-b822-67f6b9dbc1e7" providerId="ADAL" clId="{7562F284-6AE6-443D-93F7-B461EF8CCD49}" dt="2023-10-05T23:18:27.599" v="2" actId="47"/>
        <pc:sldMkLst>
          <pc:docMk/>
          <pc:sldMk cId="1626035380" sldId="2147480188"/>
        </pc:sldMkLst>
      </pc:sldChg>
      <pc:sldChg chg="del">
        <pc:chgData name="Milinda Vitharana" userId="01b270ce-8735-4b12-b822-67f6b9dbc1e7" providerId="ADAL" clId="{7562F284-6AE6-443D-93F7-B461EF8CCD49}" dt="2023-10-05T23:18:27.599" v="2" actId="47"/>
        <pc:sldMkLst>
          <pc:docMk/>
          <pc:sldMk cId="1714028367" sldId="2147480442"/>
        </pc:sldMkLst>
      </pc:sldChg>
      <pc:sldChg chg="del">
        <pc:chgData name="Milinda Vitharana" userId="01b270ce-8735-4b12-b822-67f6b9dbc1e7" providerId="ADAL" clId="{7562F284-6AE6-443D-93F7-B461EF8CCD49}" dt="2023-10-05T23:18:27.599" v="2" actId="47"/>
        <pc:sldMkLst>
          <pc:docMk/>
          <pc:sldMk cId="1522419868" sldId="2147480661"/>
        </pc:sldMkLst>
      </pc:sldChg>
      <pc:sldChg chg="del">
        <pc:chgData name="Milinda Vitharana" userId="01b270ce-8735-4b12-b822-67f6b9dbc1e7" providerId="ADAL" clId="{7562F284-6AE6-443D-93F7-B461EF8CCD49}" dt="2023-10-05T23:18:27.599" v="2" actId="47"/>
        <pc:sldMkLst>
          <pc:docMk/>
          <pc:sldMk cId="3858540465" sldId="2147480683"/>
        </pc:sldMkLst>
      </pc:sldChg>
      <pc:sldChg chg="del">
        <pc:chgData name="Milinda Vitharana" userId="01b270ce-8735-4b12-b822-67f6b9dbc1e7" providerId="ADAL" clId="{7562F284-6AE6-443D-93F7-B461EF8CCD49}" dt="2023-10-05T23:18:27.599" v="2" actId="47"/>
        <pc:sldMkLst>
          <pc:docMk/>
          <pc:sldMk cId="1053211349" sldId="2147480684"/>
        </pc:sldMkLst>
      </pc:sldChg>
      <pc:sldChg chg="del">
        <pc:chgData name="Milinda Vitharana" userId="01b270ce-8735-4b12-b822-67f6b9dbc1e7" providerId="ADAL" clId="{7562F284-6AE6-443D-93F7-B461EF8CCD49}" dt="2023-10-05T23:18:27.599" v="2" actId="47"/>
        <pc:sldMkLst>
          <pc:docMk/>
          <pc:sldMk cId="3028691733" sldId="2147480685"/>
        </pc:sldMkLst>
      </pc:sldChg>
      <pc:sldChg chg="del">
        <pc:chgData name="Milinda Vitharana" userId="01b270ce-8735-4b12-b822-67f6b9dbc1e7" providerId="ADAL" clId="{7562F284-6AE6-443D-93F7-B461EF8CCD49}" dt="2023-10-05T23:18:27.599" v="2" actId="47"/>
        <pc:sldMkLst>
          <pc:docMk/>
          <pc:sldMk cId="1937888856" sldId="2147480686"/>
        </pc:sldMkLst>
      </pc:sldChg>
      <pc:sldChg chg="del">
        <pc:chgData name="Milinda Vitharana" userId="01b270ce-8735-4b12-b822-67f6b9dbc1e7" providerId="ADAL" clId="{7562F284-6AE6-443D-93F7-B461EF8CCD49}" dt="2023-10-05T23:18:27.599" v="2" actId="47"/>
        <pc:sldMkLst>
          <pc:docMk/>
          <pc:sldMk cId="1296693352" sldId="2147480692"/>
        </pc:sldMkLst>
      </pc:sldChg>
      <pc:sldChg chg="del">
        <pc:chgData name="Milinda Vitharana" userId="01b270ce-8735-4b12-b822-67f6b9dbc1e7" providerId="ADAL" clId="{7562F284-6AE6-443D-93F7-B461EF8CCD49}" dt="2023-10-05T23:18:27.599" v="2" actId="47"/>
        <pc:sldMkLst>
          <pc:docMk/>
          <pc:sldMk cId="3056103474" sldId="2147480694"/>
        </pc:sldMkLst>
      </pc:sldChg>
      <pc:sldChg chg="del">
        <pc:chgData name="Milinda Vitharana" userId="01b270ce-8735-4b12-b822-67f6b9dbc1e7" providerId="ADAL" clId="{7562F284-6AE6-443D-93F7-B461EF8CCD49}" dt="2023-10-05T23:18:27.599" v="2" actId="47"/>
        <pc:sldMkLst>
          <pc:docMk/>
          <pc:sldMk cId="1636304724" sldId="2147480695"/>
        </pc:sldMkLst>
      </pc:sldChg>
      <pc:sldChg chg="modNotesTx">
        <pc:chgData name="Milinda Vitharana" userId="01b270ce-8735-4b12-b822-67f6b9dbc1e7" providerId="ADAL" clId="{7562F284-6AE6-443D-93F7-B461EF8CCD49}" dt="2023-10-05T23:17:40.591" v="1" actId="6549"/>
        <pc:sldMkLst>
          <pc:docMk/>
          <pc:sldMk cId="3912697425" sldId="2147480698"/>
        </pc:sldMkLst>
      </pc:sldChg>
      <pc:sldChg chg="del">
        <pc:chgData name="Milinda Vitharana" userId="01b270ce-8735-4b12-b822-67f6b9dbc1e7" providerId="ADAL" clId="{7562F284-6AE6-443D-93F7-B461EF8CCD49}" dt="2023-10-10T16:19:42.944" v="3" actId="47"/>
        <pc:sldMkLst>
          <pc:docMk/>
          <pc:sldMk cId="733070801" sldId="2147481562"/>
        </pc:sldMkLst>
      </pc:sldChg>
      <pc:sldMasterChg chg="del delSldLayout">
        <pc:chgData name="Milinda Vitharana" userId="01b270ce-8735-4b12-b822-67f6b9dbc1e7" providerId="ADAL" clId="{7562F284-6AE6-443D-93F7-B461EF8CCD49}" dt="2023-10-05T23:18:27.599" v="2" actId="47"/>
        <pc:sldMasterMkLst>
          <pc:docMk/>
          <pc:sldMasterMk cId="1913619146" sldId="2147483648"/>
        </pc:sldMasterMkLst>
        <pc:sldLayoutChg chg="del">
          <pc:chgData name="Milinda Vitharana" userId="01b270ce-8735-4b12-b822-67f6b9dbc1e7" providerId="ADAL" clId="{7562F284-6AE6-443D-93F7-B461EF8CCD49}" dt="2023-10-05T23:18:27.599" v="2" actId="47"/>
          <pc:sldLayoutMkLst>
            <pc:docMk/>
            <pc:sldMasterMk cId="1913619146" sldId="2147483648"/>
            <pc:sldLayoutMk cId="3542681406" sldId="2147483649"/>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3849120161" sldId="2147483650"/>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3277651285" sldId="2147483651"/>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1421618128" sldId="2147483652"/>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2172690926" sldId="2147483653"/>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3773393758" sldId="2147483654"/>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89391729" sldId="2147483655"/>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333705798" sldId="2147483656"/>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2522890583" sldId="2147483657"/>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831621420" sldId="2147483658"/>
          </pc:sldLayoutMkLst>
        </pc:sldLayoutChg>
        <pc:sldLayoutChg chg="del">
          <pc:chgData name="Milinda Vitharana" userId="01b270ce-8735-4b12-b822-67f6b9dbc1e7" providerId="ADAL" clId="{7562F284-6AE6-443D-93F7-B461EF8CCD49}" dt="2023-10-05T23:18:27.599" v="2" actId="47"/>
          <pc:sldLayoutMkLst>
            <pc:docMk/>
            <pc:sldMasterMk cId="1913619146" sldId="2147483648"/>
            <pc:sldLayoutMk cId="4252699076" sldId="2147483659"/>
          </pc:sldLayoutMkLst>
        </pc:sldLayoutChg>
      </pc:sldMasterChg>
      <pc:sldMasterChg chg="delSldLayout">
        <pc:chgData name="Milinda Vitharana" userId="01b270ce-8735-4b12-b822-67f6b9dbc1e7" providerId="ADAL" clId="{7562F284-6AE6-443D-93F7-B461EF8CCD49}" dt="2023-10-05T23:18:27.599" v="2" actId="47"/>
        <pc:sldMasterMkLst>
          <pc:docMk/>
          <pc:sldMasterMk cId="3188069705" sldId="2147483758"/>
        </pc:sldMasterMkLst>
        <pc:sldLayoutChg chg="del">
          <pc:chgData name="Milinda Vitharana" userId="01b270ce-8735-4b12-b822-67f6b9dbc1e7" providerId="ADAL" clId="{7562F284-6AE6-443D-93F7-B461EF8CCD49}" dt="2023-10-05T23:18:27.599" v="2" actId="47"/>
          <pc:sldLayoutMkLst>
            <pc:docMk/>
            <pc:sldMasterMk cId="3188069705" sldId="2147483758"/>
            <pc:sldLayoutMk cId="3496680114" sldId="2147483782"/>
          </pc:sldLayoutMkLst>
        </pc:sldLayoutChg>
      </pc:sldMasterChg>
      <pc:sldMasterChg chg="delSldLayout">
        <pc:chgData name="Milinda Vitharana" userId="01b270ce-8735-4b12-b822-67f6b9dbc1e7" providerId="ADAL" clId="{7562F284-6AE6-443D-93F7-B461EF8CCD49}" dt="2023-10-05T23:18:27.599" v="2" actId="47"/>
        <pc:sldMasterMkLst>
          <pc:docMk/>
          <pc:sldMasterMk cId="705875614" sldId="2147483963"/>
        </pc:sldMasterMkLst>
        <pc:sldLayoutChg chg="del">
          <pc:chgData name="Milinda Vitharana" userId="01b270ce-8735-4b12-b822-67f6b9dbc1e7" providerId="ADAL" clId="{7562F284-6AE6-443D-93F7-B461EF8CCD49}" dt="2023-10-05T23:18:27.599" v="2" actId="47"/>
          <pc:sldLayoutMkLst>
            <pc:docMk/>
            <pc:sldMasterMk cId="705875614" sldId="2147483963"/>
            <pc:sldLayoutMk cId="1966712454" sldId="2147484014"/>
          </pc:sldLayoutMkLst>
        </pc:sldLayoutChg>
      </pc:sldMasterChg>
      <pc:sldMasterChg chg="delSldLayout">
        <pc:chgData name="Milinda Vitharana" userId="01b270ce-8735-4b12-b822-67f6b9dbc1e7" providerId="ADAL" clId="{7562F284-6AE6-443D-93F7-B461EF8CCD49}" dt="2023-10-05T23:18:27.599" v="2" actId="47"/>
        <pc:sldMasterMkLst>
          <pc:docMk/>
          <pc:sldMasterMk cId="954731521" sldId="2147484064"/>
        </pc:sldMasterMkLst>
        <pc:sldLayoutChg chg="del">
          <pc:chgData name="Milinda Vitharana" userId="01b270ce-8735-4b12-b822-67f6b9dbc1e7" providerId="ADAL" clId="{7562F284-6AE6-443D-93F7-B461EF8CCD49}" dt="2023-10-05T23:18:27.599" v="2" actId="47"/>
          <pc:sldLayoutMkLst>
            <pc:docMk/>
            <pc:sldMasterMk cId="954731521" sldId="2147484064"/>
            <pc:sldLayoutMk cId="2706973410" sldId="2147484077"/>
          </pc:sldLayoutMkLst>
        </pc:sldLayoutChg>
      </pc:sldMasterChg>
      <pc:sldMasterChg chg="delSldLayout">
        <pc:chgData name="Milinda Vitharana" userId="01b270ce-8735-4b12-b822-67f6b9dbc1e7" providerId="ADAL" clId="{7562F284-6AE6-443D-93F7-B461EF8CCD49}" dt="2023-10-05T23:18:27.599" v="2" actId="47"/>
        <pc:sldMasterMkLst>
          <pc:docMk/>
          <pc:sldMasterMk cId="125101058" sldId="2147484184"/>
        </pc:sldMasterMkLst>
        <pc:sldLayoutChg chg="del">
          <pc:chgData name="Milinda Vitharana" userId="01b270ce-8735-4b12-b822-67f6b9dbc1e7" providerId="ADAL" clId="{7562F284-6AE6-443D-93F7-B461EF8CCD49}" dt="2023-10-05T23:18:27.599" v="2" actId="47"/>
          <pc:sldLayoutMkLst>
            <pc:docMk/>
            <pc:sldMasterMk cId="125101058" sldId="2147484184"/>
            <pc:sldLayoutMk cId="1972684994" sldId="214748420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77A2A2-58AF-47F9-8A86-DEAAFEF2EAC8}" type="datetimeFigureOut">
              <a:rPr lang="en-US" smtClean="0"/>
              <a:t>10/10/2023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37F52-FD4D-4CD3-9202-A967D20AE034}" type="slidenum">
              <a:rPr lang="en-US" smtClean="0"/>
              <a:t>‹#›</a:t>
            </a:fld>
            <a:endParaRPr lang="en-US"/>
          </a:p>
        </p:txBody>
      </p:sp>
    </p:spTree>
    <p:extLst>
      <p:ext uri="{BB962C8B-B14F-4D97-AF65-F5344CB8AC3E}">
        <p14:creationId xmlns:p14="http://schemas.microsoft.com/office/powerpoint/2010/main" val="42410555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idc.com/getdoc.jsp?containerId=US50745223&amp;pageType=PRINTFRIENDL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www.gartner.com%2Fdocument%2F3975913%3Fref%3DsolrAll%26refval%3D239126959&amp;data=02%7C01%7CBryony.Wolf%40microsoft.com%7C766201f6265d43acbecb08d7a45e8337%7C72f988bf86f141af91ab2d7cd011db47%7C1%7C0%7C637158598878356981&amp;sdata=Sw%2B7Uep5X0fjdPg0A%2BIRXI5JiS59rM5AG353sXemncM%3D&amp;reserved=0"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 b="0" kern="1200" dirty="0">
                <a:solidFill>
                  <a:schemeClr val="tx1"/>
                </a:solidFill>
                <a:effectLst/>
                <a:latin typeface="+mn-lt"/>
                <a:ea typeface="+mn-ea"/>
                <a:cs typeface="+mn-cs"/>
              </a:rPr>
              <a:t>I would like you to focus on Analyst predictions on the right… data volume you have today is going to double in just 3 years. This is indeed good news, digital transformation projects are yielding more data. But are we getting value from that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b="1" kern="1200" dirty="0">
                <a:solidFill>
                  <a:schemeClr val="tx1"/>
                </a:solidFill>
                <a:effectLst/>
                <a:latin typeface="+mn-lt"/>
                <a:ea typeface="+mn-ea"/>
                <a:cs typeface="+mn-cs"/>
              </a:rPr>
              <a:t>Sources</a:t>
            </a:r>
          </a:p>
          <a:p>
            <a:pPr marL="0" marR="0">
              <a:spcBef>
                <a:spcPts val="0"/>
              </a:spcBef>
              <a:spcAft>
                <a:spcPts val="0"/>
              </a:spcAft>
            </a:pPr>
            <a:r>
              <a:rPr lang="en-US" sz="1800" kern="0" dirty="0">
                <a:effectLst/>
                <a:latin typeface="Segoe UI" panose="020B0502040204020203" pitchFamily="34" charset="0"/>
                <a:ea typeface="Aptos" panose="020B0004020202020204" pitchFamily="34" charset="0"/>
                <a:cs typeface="Calibri" panose="020F0502020204030204" pitchFamily="34" charset="0"/>
              </a:rPr>
              <a:t>Data volume is growing at a rapid pace – expected to grow 2x by 2026 (</a:t>
            </a:r>
            <a:r>
              <a:rPr lang="en-US" sz="1800" dirty="0">
                <a:effectLst/>
                <a:latin typeface="Segoe UI" panose="020B0502040204020203" pitchFamily="34" charset="0"/>
                <a:ea typeface="Aptos" panose="020B0004020202020204" pitchFamily="34" charset="0"/>
                <a:cs typeface="Calibri" panose="020F0502020204030204" pitchFamily="34" charset="0"/>
              </a:rPr>
              <a:t>IDC </a:t>
            </a:r>
            <a:r>
              <a:rPr lang="en-US" sz="1800" dirty="0" err="1">
                <a:effectLst/>
                <a:latin typeface="Segoe UI" panose="020B0502040204020203" pitchFamily="34" charset="0"/>
                <a:ea typeface="Aptos" panose="020B0004020202020204" pitchFamily="34" charset="0"/>
                <a:cs typeface="Calibri" panose="020F0502020204030204" pitchFamily="34" charset="0"/>
              </a:rPr>
              <a:t>datascape</a:t>
            </a:r>
            <a:r>
              <a:rPr lang="en-US" sz="1800" dirty="0">
                <a:effectLst/>
                <a:latin typeface="Segoe UI" panose="020B0502040204020203" pitchFamily="34" charset="0"/>
                <a:ea typeface="Aptos" panose="020B0004020202020204" pitchFamily="34" charset="0"/>
                <a:cs typeface="Calibri" panose="020F0502020204030204" pitchFamily="34" charset="0"/>
              </a:rPr>
              <a:t> survey 2022)</a:t>
            </a:r>
          </a:p>
          <a:p>
            <a:pPr marL="0" marR="0">
              <a:spcBef>
                <a:spcPts val="0"/>
              </a:spcBef>
              <a:spcAft>
                <a:spcPts val="0"/>
              </a:spcAft>
            </a:pPr>
            <a:endParaRPr lang="en-US" sz="1800" dirty="0">
              <a:effectLst/>
              <a:latin typeface="Segoe UI" panose="020B0502040204020203" pitchFamily="34" charset="0"/>
              <a:ea typeface="Aptos" panose="020B0004020202020204" pitchFamily="34" charset="0"/>
              <a:cs typeface="Calibri" panose="020F0502020204030204" pitchFamily="34" charset="0"/>
            </a:endParaRPr>
          </a:p>
          <a:p>
            <a:pPr marL="0" marR="0">
              <a:spcBef>
                <a:spcPts val="0"/>
              </a:spcBef>
              <a:spcAft>
                <a:spcPts val="0"/>
              </a:spcAft>
            </a:pPr>
            <a:r>
              <a:rPr lang="en-US" sz="1800" dirty="0">
                <a:effectLst/>
                <a:latin typeface="Segoe UI" panose="020B0502040204020203" pitchFamily="34" charset="0"/>
                <a:ea typeface="Aptos" panose="020B0004020202020204" pitchFamily="34" charset="0"/>
                <a:cs typeface="Calibri" panose="020F0502020204030204" pitchFamily="34" charset="0"/>
              </a:rPr>
              <a:t>IDC global IT skills survey (Jun 23): 43% business leaders cite skills shortage as the main concern, delays digital transformation projects by 6~12 months </a:t>
            </a:r>
            <a:r>
              <a:rPr lang="en-US" sz="1800" u="sng" dirty="0">
                <a:solidFill>
                  <a:srgbClr val="0000FF"/>
                </a:solidFill>
                <a:effectLst/>
                <a:latin typeface="Segoe UI" panose="020B0502040204020203" pitchFamily="34" charset="0"/>
                <a:ea typeface="Aptos" panose="020B0004020202020204" pitchFamily="34" charset="0"/>
                <a:cs typeface="Calibri" panose="020F0502020204030204" pitchFamily="34" charset="0"/>
                <a:hlinkClick r:id="rId3"/>
              </a:rPr>
              <a:t>Future of Work: Assessing and Addressing IT Skill Gaps in the Enterprise (idc.com)</a:t>
            </a:r>
            <a:endParaRPr lang="en-US" sz="1800" dirty="0">
              <a:effectLst/>
              <a:latin typeface="Segoe UI" panose="020B0502040204020203" pitchFamily="34" charset="0"/>
              <a:ea typeface="Aptos" panose="020B000402020202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400" kern="1200" dirty="0">
                <a:solidFill>
                  <a:schemeClr val="tx1"/>
                </a:solidFill>
                <a:effectLst/>
                <a:latin typeface="+mn-lt"/>
                <a:ea typeface="+mn-ea"/>
                <a:cs typeface="+mn-cs"/>
              </a:rPr>
              <a:t>By 2022, 50% of organizations will have business-IT collaboration teams driving technology-based business innovation., </a:t>
            </a:r>
            <a:r>
              <a:rPr lang="en-US" sz="400" u="sng" kern="1200" dirty="0">
                <a:solidFill>
                  <a:schemeClr val="tx1"/>
                </a:solidFill>
                <a:effectLst/>
                <a:latin typeface="+mn-lt"/>
                <a:ea typeface="+mn-ea"/>
                <a:cs typeface="+mn-cs"/>
                <a:hlinkClick r:id="rId4"/>
              </a:rPr>
              <a:t>Predicts 2020: The Future of Application Architecture, Development, Integration and Platforms</a:t>
            </a:r>
            <a:r>
              <a:rPr lang="en-US" sz="400" kern="1200" dirty="0">
                <a:solidFill>
                  <a:schemeClr val="tx1"/>
                </a:solidFill>
                <a:effectLst/>
                <a:latin typeface="+mn-lt"/>
                <a:ea typeface="+mn-ea"/>
                <a:cs typeface="+mn-cs"/>
              </a:rPr>
              <a:t>, 12/5/19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40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197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We are thrilled to announce the Public preview of integration between Power platform and Microsoft Fabric today.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With Microsoft Fabric integration, your people get new super powers like data wrangling, data analysis…. Also organizations can now build fusion teams with data analysts and data wranglers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This is the Power platform conference, I think you know the super powers you get with Low code apps and automations.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Dataverse is the data platform powering all this, your Low code apps get enterprise scale and life cycle support.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And this morning, you saw how easy it is to include Copilots and conversational AI into your Apps with Power platform – you get to talk to your data and apps – ask questions from your data in Dataverse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Now, </a:t>
            </a:r>
            <a:r>
              <a:rPr kumimoji="0" lang="en-US" sz="1400" b="0" i="0" u="none" strike="noStrike" kern="1200" cap="none" spc="0" normalizeH="0" baseline="0" noProof="0" dirty="0" err="1">
                <a:ln>
                  <a:noFill/>
                </a:ln>
                <a:solidFill>
                  <a:srgbClr val="001919"/>
                </a:solidFill>
                <a:effectLst/>
                <a:uLnTx/>
                <a:uFillTx/>
                <a:latin typeface="Segoe UI" panose="020B0502040204020203" pitchFamily="34" charset="0"/>
                <a:ea typeface="+mn-ea"/>
                <a:cs typeface="Segoe UI" panose="020B0502040204020203" pitchFamily="34" charset="0"/>
              </a:rPr>
              <a:t>dataverse</a:t>
            </a:r>
            <a:r>
              <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 enables direct links to Microsoft </a:t>
            </a:r>
            <a:r>
              <a:rPr kumimoji="0" lang="en-US" sz="1400" b="0" i="0" u="none" strike="noStrike" kern="1200" cap="none" spc="0" normalizeH="0" baseline="0" noProof="0" dirty="0" err="1">
                <a:ln>
                  <a:noFill/>
                </a:ln>
                <a:solidFill>
                  <a:srgbClr val="001919"/>
                </a:solidFill>
                <a:effectLst/>
                <a:uLnTx/>
                <a:uFillTx/>
                <a:latin typeface="Segoe UI" panose="020B0502040204020203" pitchFamily="34" charset="0"/>
                <a:ea typeface="+mn-ea"/>
                <a:cs typeface="Segoe UI" panose="020B0502040204020203" pitchFamily="34" charset="0"/>
              </a:rPr>
              <a:t>Fabic</a:t>
            </a:r>
            <a:r>
              <a:rPr kumimoji="0" lang="en-US" sz="1400" b="0" i="0" u="none" strike="noStrike" kern="1200" cap="none" spc="0" normalizeH="0" baseline="0" noProof="0" dirty="0">
                <a:ln>
                  <a:noFill/>
                </a:ln>
                <a:solidFill>
                  <a:srgbClr val="001919"/>
                </a:solidFill>
                <a:effectLst/>
                <a:uLnTx/>
                <a:uFillTx/>
                <a:latin typeface="Segoe UI" panose="020B0502040204020203" pitchFamily="34" charset="0"/>
                <a:ea typeface="+mn-ea"/>
                <a:cs typeface="Segoe UI" panose="020B0502040204020203" pitchFamily="34" charset="0"/>
              </a:rPr>
              <a:t>, no data copy, no ETL, no third party tools. So you can connect to worlds data securely. Without the need to build complex data integrations.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493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How does Dataverse do that?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By understanding the data and its intent, Dataverse provides turnkey capabilities in a consistent manner over all its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It’s not just a database or storage, it encompasses everything that is needed to build integrated applications, processes, and insights across the enterprise.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This comes in many forms - from data storage, to APIs and business logic and events, to reporting and analytics and AI, to security and compliance.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And because it is a low-code data platform, developers can spend more time focusing on business needs through the configuration of the system and less time building infrastructure.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2125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800">
                <a:solidFill>
                  <a:srgbClr val="000000"/>
                </a:solidFill>
                <a:latin typeface="Segoe UI"/>
              </a:rPr>
              <a:t>Transition to Customer video (Say ‘roll video’)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2023-10-10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9231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using Dynamics or PowerApps, your data is already in Dataverse. With one click, you can work with your data in Microsoft Fabric. Your data is already in </a:t>
            </a:r>
            <a:r>
              <a:rPr lang="en-US" err="1"/>
              <a:t>OneLake</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Fabric to work with all the worlds data in One Lake. Data engineers can use SQL, apply AI, combine data, re-shape and build summaries. Get insights on all your data.</a:t>
            </a:r>
          </a:p>
          <a:p>
            <a:endParaRPr lang="en-US"/>
          </a:p>
          <a:p>
            <a:r>
              <a:rPr lang="en-US"/>
              <a:t>Those insights are not useful unless you can take action and drive decisions. With a few clicks, your Data in </a:t>
            </a:r>
            <a:r>
              <a:rPr lang="en-US" err="1"/>
              <a:t>OneLake</a:t>
            </a:r>
            <a:r>
              <a:rPr lang="en-US"/>
              <a:t> appears as tables in Dataverse – you can build Low code apps and build automations.</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10/10/2023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92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2F63A61-7E2D-480C-AA2C-7304CCBA860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254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Arial" panose="020B0604020202020204" pitchFamily="34" charset="0"/>
              </a:rPr>
              <a:t>Hi everyone.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Arial" panose="020B0604020202020204" pitchFamily="34" charset="0"/>
              </a:rPr>
              <a:t>I am Charles </a:t>
            </a:r>
            <a:r>
              <a:rPr lang="en-US" sz="1200" kern="100" err="1">
                <a:effectLst/>
                <a:latin typeface="Calibri" panose="020F0502020204030204" pitchFamily="34" charset="0"/>
                <a:ea typeface="Calibri" panose="020F0502020204030204" pitchFamily="34" charset="0"/>
                <a:cs typeface="Arial" panose="020B0604020202020204" pitchFamily="34" charset="0"/>
              </a:rPr>
              <a:t>Lamanna</a:t>
            </a:r>
            <a:r>
              <a:rPr lang="en-US" sz="1200" kern="100">
                <a:effectLst/>
                <a:latin typeface="Calibri" panose="020F0502020204030204" pitchFamily="34" charset="0"/>
                <a:ea typeface="Calibri" panose="020F0502020204030204" pitchFamily="34" charset="0"/>
                <a:cs typeface="Arial" panose="020B0604020202020204" pitchFamily="34" charset="0"/>
              </a:rPr>
              <a:t>, corporate vice president of Business Applications and Platforms at Microsoft.</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kern="100">
                <a:effectLst/>
                <a:latin typeface="Calibri" panose="020F0502020204030204" pitchFamily="34" charset="0"/>
                <a:ea typeface="Calibri" panose="020F0502020204030204" pitchFamily="34" charset="0"/>
                <a:cs typeface="Arial" panose="020B0604020202020204" pitchFamily="34" charset="0"/>
              </a:rPr>
              <a:t>Earlier this month at Microsoft Ignite, I introduced some of the latest capabilities across Microsoft Dynamics 365 and the Microsoft Power Platform in 2022 Release Wave 2. </a:t>
            </a:r>
            <a:r>
              <a:rPr lang="en-US" sz="120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Calibri" panose="020F050202020403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Calibri" panose="020F0502020204030204" pitchFamily="34" charset="0"/>
              </a:rPr>
              <a:t>We have held this launch event twice a year since 2018 and we are proud to continue celebrating the incredible momentum across business applications each year.</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200">
                <a:effectLst/>
                <a:latin typeface="Calibri" panose="020F0502020204030204" pitchFamily="34" charset="0"/>
                <a:ea typeface="Calibri" panose="020F0502020204030204" pitchFamily="34" charset="0"/>
                <a:cs typeface="Arial" panose="020B0604020202020204" pitchFamily="34" charset="0"/>
              </a:rPr>
              <a:t> As a thought: could we have a stat like "we have been doing these like clockwork since 2018"</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FBA06-2471-41E2-BED0-7D776F053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5722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0.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1.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Master" Target="../slideMasters/slideMaster3.xml"/><Relationship Id="rId4" Type="http://schemas.openxmlformats.org/officeDocument/2006/relationships/image" Target="../media/image5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66.png"/><Relationship Id="rId1" Type="http://schemas.openxmlformats.org/officeDocument/2006/relationships/slideMaster" Target="../slideMasters/slideMaster4.xml"/><Relationship Id="rId4" Type="http://schemas.openxmlformats.org/officeDocument/2006/relationships/image" Target="../media/image67.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4.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40.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5.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45.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5.xml"/><Relationship Id="rId4" Type="http://schemas.openxmlformats.org/officeDocument/2006/relationships/image" Target="../media/image34.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5.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5.xml"/><Relationship Id="rId6" Type="http://schemas.openxmlformats.org/officeDocument/2006/relationships/image" Target="../media/image45.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6.xml"/><Relationship Id="rId4" Type="http://schemas.openxmlformats.org/officeDocument/2006/relationships/image" Target="../media/image6.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5.jpeg"/><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6.jpeg"/><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7.jpe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8.jpe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9.jpeg"/><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0.jpeg"/><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00.jpeg"/><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1.xml"/><Relationship Id="rId4" Type="http://schemas.openxmlformats.org/officeDocument/2006/relationships/image" Target="../media/image103.jpe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6.png"/><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7.png"/><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8.png"/><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Master" Target="../slideMasters/slideMaster11.xml"/><Relationship Id="rId4" Type="http://schemas.openxmlformats.org/officeDocument/2006/relationships/image" Target="../media/image113.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Master" Target="../slideMasters/slideMaster11.xml"/><Relationship Id="rId4" Type="http://schemas.openxmlformats.org/officeDocument/2006/relationships/image" Target="../media/image113.jpeg"/></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11.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1.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1.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Master" Target="../slideMasters/slideMaster11.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0.png"/><Relationship Id="rId1" Type="http://schemas.openxmlformats.org/officeDocument/2006/relationships/slideMaster" Target="../slideMasters/slideMaster11.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23.png"/><Relationship Id="rId1" Type="http://schemas.openxmlformats.org/officeDocument/2006/relationships/slideMaster" Target="../slideMasters/slideMaster11.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1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6.emf"/><Relationship Id="rId1" Type="http://schemas.openxmlformats.org/officeDocument/2006/relationships/slideMaster" Target="../slideMasters/slideMaster12.xml"/><Relationship Id="rId5" Type="http://schemas.openxmlformats.org/officeDocument/2006/relationships/image" Target="../media/image128.svg"/><Relationship Id="rId4" Type="http://schemas.openxmlformats.org/officeDocument/2006/relationships/image" Target="../media/image127.png"/></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2.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2.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2.xml"/></Relationships>
</file>

<file path=ppt/slideLayouts/_rels/slideLayout51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2.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65.emf"/><Relationship Id="rId1" Type="http://schemas.openxmlformats.org/officeDocument/2006/relationships/slideMaster" Target="../slideMasters/slideMaster1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65.emf"/><Relationship Id="rId1" Type="http://schemas.openxmlformats.org/officeDocument/2006/relationships/slideMaster" Target="../slideMasters/slideMaster1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65.emf"/><Relationship Id="rId7" Type="http://schemas.openxmlformats.org/officeDocument/2006/relationships/image" Target="../media/image135.png"/><Relationship Id="rId12" Type="http://schemas.openxmlformats.org/officeDocument/2006/relationships/image" Target="../media/image140.svg"/><Relationship Id="rId2" Type="http://schemas.openxmlformats.org/officeDocument/2006/relationships/image" Target="../media/image131.png"/><Relationship Id="rId1" Type="http://schemas.openxmlformats.org/officeDocument/2006/relationships/slideMaster" Target="../slideMasters/slideMaster1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svg"/><Relationship Id="rId4" Type="http://schemas.openxmlformats.org/officeDocument/2006/relationships/image" Target="../media/image132.png"/><Relationship Id="rId9" Type="http://schemas.openxmlformats.org/officeDocument/2006/relationships/image" Target="../media/image137.png"/></Relationships>
</file>

<file path=ppt/slideLayouts/_rels/slideLayout52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s>
</file>

<file path=ppt/slideLayouts/_rels/slideLayout522.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40.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38.svg"/><Relationship Id="rId4" Type="http://schemas.openxmlformats.org/officeDocument/2006/relationships/image" Target="../media/image132.png"/><Relationship Id="rId9" Type="http://schemas.openxmlformats.org/officeDocument/2006/relationships/image" Target="../media/image137.png"/></Relationships>
</file>

<file path=ppt/slideLayouts/_rels/slideLayout52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s>
</file>

<file path=ppt/slideLayouts/_rels/slideLayout524.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svg"/></Relationships>
</file>

<file path=ppt/slideLayouts/_rels/slideLayout52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65.emf"/><Relationship Id="rId7" Type="http://schemas.openxmlformats.org/officeDocument/2006/relationships/image" Target="../media/image135.png"/><Relationship Id="rId12" Type="http://schemas.openxmlformats.org/officeDocument/2006/relationships/image" Target="../media/image140.svg"/><Relationship Id="rId2" Type="http://schemas.openxmlformats.org/officeDocument/2006/relationships/image" Target="../media/image131.png"/><Relationship Id="rId1" Type="http://schemas.openxmlformats.org/officeDocument/2006/relationships/slideMaster" Target="../slideMasters/slideMaster1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42.svg"/><Relationship Id="rId4" Type="http://schemas.openxmlformats.org/officeDocument/2006/relationships/image" Target="../media/image132.png"/><Relationship Id="rId9" Type="http://schemas.openxmlformats.org/officeDocument/2006/relationships/image" Target="../media/image141.png"/></Relationships>
</file>

<file path=ppt/slideLayouts/_rels/slideLayout52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42.svg"/></Relationships>
</file>

<file path=ppt/slideLayouts/_rels/slideLayout52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42.svg"/></Relationships>
</file>

<file path=ppt/slideLayouts/_rels/slideLayout528.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65.emf"/><Relationship Id="rId7" Type="http://schemas.openxmlformats.org/officeDocument/2006/relationships/image" Target="../media/image135.png"/><Relationship Id="rId12" Type="http://schemas.openxmlformats.org/officeDocument/2006/relationships/image" Target="../media/image140.svg"/><Relationship Id="rId2" Type="http://schemas.openxmlformats.org/officeDocument/2006/relationships/image" Target="../media/image131.png"/><Relationship Id="rId1" Type="http://schemas.openxmlformats.org/officeDocument/2006/relationships/slideMaster" Target="../slideMasters/slideMaster1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42.svg"/><Relationship Id="rId4" Type="http://schemas.openxmlformats.org/officeDocument/2006/relationships/image" Target="../media/image132.png"/><Relationship Id="rId9" Type="http://schemas.openxmlformats.org/officeDocument/2006/relationships/image" Target="../media/image141.png"/></Relationships>
</file>

<file path=ppt/slideLayouts/_rels/slideLayout52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42.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42.svg"/></Relationships>
</file>

<file path=ppt/slideLayouts/_rels/slideLayout531.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65.emf"/><Relationship Id="rId7" Type="http://schemas.openxmlformats.org/officeDocument/2006/relationships/image" Target="../media/image135.png"/><Relationship Id="rId12" Type="http://schemas.openxmlformats.org/officeDocument/2006/relationships/image" Target="../media/image140.svg"/><Relationship Id="rId2" Type="http://schemas.openxmlformats.org/officeDocument/2006/relationships/image" Target="../media/image131.png"/><Relationship Id="rId1" Type="http://schemas.openxmlformats.org/officeDocument/2006/relationships/slideMaster" Target="../slideMasters/slideMaster1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png"/><Relationship Id="rId10" Type="http://schemas.openxmlformats.org/officeDocument/2006/relationships/image" Target="../media/image142.svg"/><Relationship Id="rId4" Type="http://schemas.openxmlformats.org/officeDocument/2006/relationships/image" Target="../media/image132.png"/><Relationship Id="rId9" Type="http://schemas.openxmlformats.org/officeDocument/2006/relationships/image" Target="../media/image141.png"/></Relationships>
</file>

<file path=ppt/slideLayouts/_rels/slideLayout532.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42.svg"/></Relationships>
</file>

<file path=ppt/slideLayouts/_rels/slideLayout533.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2.png"/><Relationship Id="rId7" Type="http://schemas.openxmlformats.org/officeDocument/2006/relationships/image" Target="../media/image136.svg"/><Relationship Id="rId2" Type="http://schemas.openxmlformats.org/officeDocument/2006/relationships/image" Target="../media/image65.emf"/><Relationship Id="rId1" Type="http://schemas.openxmlformats.org/officeDocument/2006/relationships/slideMaster" Target="../slideMasters/slideMaster1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42.svg"/></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6.emf"/><Relationship Id="rId1" Type="http://schemas.openxmlformats.org/officeDocument/2006/relationships/slideMaster" Target="../slideMasters/slideMaster12.xml"/><Relationship Id="rId5" Type="http://schemas.openxmlformats.org/officeDocument/2006/relationships/image" Target="../media/image126.png"/><Relationship Id="rId4" Type="http://schemas.openxmlformats.org/officeDocument/2006/relationships/image" Target="../media/image128.svg"/></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Master" Target="../slideMasters/slideMaster13.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Master" Target="../slideMasters/slideMaster1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Master" Target="../slideMasters/slideMaster13.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Master" Target="../slideMasters/slideMaster13.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Master" Target="../slideMasters/slideMaster13.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5.png"/><Relationship Id="rId1" Type="http://schemas.openxmlformats.org/officeDocument/2006/relationships/slideMaster" Target="../slideMasters/slideMaster13.xml"/></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6.png"/><Relationship Id="rId1" Type="http://schemas.openxmlformats.org/officeDocument/2006/relationships/slideMaster" Target="../slideMasters/slideMaster13.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Master" Target="../slideMasters/slideMaster13.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Master" Target="../slideMasters/slideMaster13.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Master" Target="../slideMasters/slideMaster13.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Master" Target="../slideMasters/slideMaster13.xml"/></Relationships>
</file>

<file path=ppt/slideLayouts/_rels/slideLayout5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Master" Target="../slideMasters/slideMaster1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Master" Target="../slideMasters/slideMaster13.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5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3.png"/><Relationship Id="rId1" Type="http://schemas.openxmlformats.org/officeDocument/2006/relationships/slideMaster" Target="../slideMasters/slideMaster14.xml"/></Relationships>
</file>

<file path=ppt/slideLayouts/_rels/slideLayout57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3.png"/><Relationship Id="rId1" Type="http://schemas.openxmlformats.org/officeDocument/2006/relationships/slideMaster" Target="../slideMasters/slideMaster14.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4.xml"/></Relationships>
</file>

<file path=ppt/slideLayouts/_rels/slideLayout5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4.xml"/></Relationships>
</file>

<file path=ppt/slideLayouts/_rels/slideLayout59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4.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4.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4.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4.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4.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4.xml"/></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14.xml"/><Relationship Id="rId4" Type="http://schemas.openxmlformats.org/officeDocument/2006/relationships/image" Target="../media/image34.jpeg"/></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14.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4.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4.xml"/><Relationship Id="rId4" Type="http://schemas.openxmlformats.org/officeDocument/2006/relationships/image" Target="../media/image40.jpeg"/></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4.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14.xml"/><Relationship Id="rId6" Type="http://schemas.openxmlformats.org/officeDocument/2006/relationships/image" Target="../media/image45.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14.xml"/><Relationship Id="rId4" Type="http://schemas.openxmlformats.org/officeDocument/2006/relationships/image" Target="../media/image34.jpeg"/></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14.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Master" Target="../slideMasters/slideMaster14.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Master" Target="../slideMasters/slideMaster14.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Master" Target="../slideMasters/slideMaster1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4.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Master" Target="../slideMasters/slideMaster16.xml"/><Relationship Id="rId4" Type="http://schemas.openxmlformats.org/officeDocument/2006/relationships/image" Target="../media/image163.jpe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5.png"/><Relationship Id="rId1" Type="http://schemas.openxmlformats.org/officeDocument/2006/relationships/slideMaster" Target="../slideMasters/slideMaster17.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4.png"/><Relationship Id="rId1" Type="http://schemas.openxmlformats.org/officeDocument/2006/relationships/slideMaster" Target="../slideMasters/slideMaster18.xml"/><Relationship Id="rId4" Type="http://schemas.openxmlformats.org/officeDocument/2006/relationships/image" Target="../media/image6.emf"/></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4.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2.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 Id="rId4" Type="http://schemas.openxmlformats.org/officeDocument/2006/relationships/image" Target="../media/image40.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2.xml"/><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45.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4.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2.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Master" Target="../slideMasters/slideMaster2.xml"/><Relationship Id="rId6" Type="http://schemas.openxmlformats.org/officeDocument/2006/relationships/image" Target="../media/image45.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Master" Target="../slideMasters/slideMaster2.xml"/><Relationship Id="rId4" Type="http://schemas.openxmlformats.org/officeDocument/2006/relationships/image" Target="../media/image54.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43305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4909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789491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10/10/2023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5261610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10/10/2023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1662873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753000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10/10/2023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663332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10/10/2023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7431575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6198313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11413164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5042812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10/10/2023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90443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163408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10/10/2023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49872027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10/10/2023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557417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10/10/2023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121676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10/10/2023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207797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10/10/2023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0319030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597218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10/10/2023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43081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10/10/2023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745016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81454471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6185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5164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5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5_Large Number Divider 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solidFill>
            <a:schemeClr val="bg1"/>
          </a:solid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6"/>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76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Section Divider 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099064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cSld name="3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359342"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20379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80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3567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0988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12398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553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86279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6539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13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496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40240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3896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9971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09396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72036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07705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189011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27963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000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900193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96764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7852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65364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4330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3566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32876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81688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9961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248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62097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265343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1808523"/>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48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2679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355067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493535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435630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0350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06167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264070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55024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2621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4914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9860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21302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833681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479758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760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9188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95017062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37742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4761314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10/10/2023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153354515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3484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07665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272061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7895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04833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4710282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415189276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486210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0757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60786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551855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238183"/>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3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755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379997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190861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83476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9612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68311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7580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37322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785869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63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84034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60055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1675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315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988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9557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666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store inside of a building&#10;&#10;Description automatically generated">
            <a:extLst>
              <a:ext uri="{FF2B5EF4-FFF2-40B4-BE49-F238E27FC236}">
                <a16:creationId xmlns:a16="http://schemas.microsoft.com/office/drawing/2014/main" id="{7A1DCD74-4607-4097-90E1-B4809E5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0AE78CFB-87CE-4135-8DF0-FE24EB3DF5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524896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27638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698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75778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92582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327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541915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21571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295597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05483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647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88189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72740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053605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74276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848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750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1945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6355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45802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32260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513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07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96618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8653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519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3672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5322521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5587645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66888337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7787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7613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53879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963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3571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937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19653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7999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52649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6361429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23241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41715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2877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6545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37102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7875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5120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29766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531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7993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65408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8379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52651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8433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8376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6345792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79555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1068903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8598886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87610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2151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69787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5552568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5180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1252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5527003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676587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1832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94998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97256500"/>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9642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38640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675222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64238314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915983925"/>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300724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5269661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863256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24">
                      <a:schemeClr val="tx1"/>
                    </a:gs>
                    <a:gs pos="125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9173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9429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1695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6028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33731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4042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25539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06645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44951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011789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98052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45675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6820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50117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989734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802346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16637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4589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63257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50449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172210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81694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530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989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216215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50910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294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71771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6740827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25528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39069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4383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82789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itle 1">
            <a:extLst>
              <a:ext uri="{FF2B5EF4-FFF2-40B4-BE49-F238E27FC236}">
                <a16:creationId xmlns:a16="http://schemas.microsoft.com/office/drawing/2014/main" id="{64B37550-97D9-40D1-9AAF-01BA9D16EA0F}"/>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02BD5153-0F09-4772-AAB7-B6596932F74B}"/>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E034B0A7-3D8F-402F-BA17-F5BD434A2D4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3952049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4450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19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04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00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37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8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743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65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347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2564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73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3756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16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78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74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6551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341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621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7628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6425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88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402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6903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357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506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630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9560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244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9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68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07751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335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611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8513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452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0158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6475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66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42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3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3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1332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68808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2000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6231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08502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002773"/>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41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6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65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597896" y="1119816"/>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30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10/10/2023</a:t>
            </a:fld>
            <a:endParaRPr lang="en-US"/>
          </a:p>
        </p:txBody>
      </p:sp>
      <p:sp>
        <p:nvSpPr>
          <p:cNvPr id="5" name="TextBox 4">
            <a:extLst>
              <a:ext uri="{FF2B5EF4-FFF2-40B4-BE49-F238E27FC236}">
                <a16:creationId xmlns:a16="http://schemas.microsoft.com/office/drawing/2014/main" id="{D2B43BEC-FE2F-44BD-9C0A-A1173FF85C38}"/>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2358129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727980"/>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498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07CA947-A248-B049-AC7A-80E2A937B92B}"/>
              </a:ext>
            </a:extLst>
          </p:cNvPr>
          <p:cNvSpPr>
            <a:spLocks noGrp="1"/>
          </p:cNvSpPr>
          <p:nvPr>
            <p:ph idx="1"/>
          </p:nvPr>
        </p:nvSpPr>
        <p:spPr>
          <a:xfrm>
            <a:off x="0" y="0"/>
            <a:ext cx="12192000" cy="6857999"/>
          </a:xfrm>
        </p:spPr>
        <p:txBody>
          <a:bodyPr/>
          <a:lstStyle>
            <a:lvl1pPr marL="0" indent="0">
              <a:buNone/>
              <a:defRPr/>
            </a:lvl1pPr>
          </a:lstStyle>
          <a:p>
            <a:pPr lvl="0"/>
            <a:endParaRPr lang="en-GB" noProof="0"/>
          </a:p>
        </p:txBody>
      </p:sp>
      <p:sp>
        <p:nvSpPr>
          <p:cNvPr id="3" name="Pladsholder til dato 2">
            <a:extLst>
              <a:ext uri="{FF2B5EF4-FFF2-40B4-BE49-F238E27FC236}">
                <a16:creationId xmlns:a16="http://schemas.microsoft.com/office/drawing/2014/main" id="{FC82E28F-39E3-994B-8D41-9055B095E41B}"/>
              </a:ext>
            </a:extLst>
          </p:cNvPr>
          <p:cNvSpPr>
            <a:spLocks noGrp="1"/>
          </p:cNvSpPr>
          <p:nvPr>
            <p:ph type="dt" sz="half" idx="10"/>
          </p:nvPr>
        </p:nvSpPr>
        <p:spPr/>
        <p:txBody>
          <a:bodyPr/>
          <a:lstStyle/>
          <a:p>
            <a:fld id="{F31388B1-1568-4556-8265-1D082B7C740A}" type="datetime3">
              <a:rPr lang="en-US" smtClean="0"/>
              <a:t>10 October 2023</a:t>
            </a:fld>
            <a:endParaRPr lang="en-GB"/>
          </a:p>
        </p:txBody>
      </p:sp>
      <p:sp>
        <p:nvSpPr>
          <p:cNvPr id="4" name="Pladsholder til sidefod 3">
            <a:extLst>
              <a:ext uri="{FF2B5EF4-FFF2-40B4-BE49-F238E27FC236}">
                <a16:creationId xmlns:a16="http://schemas.microsoft.com/office/drawing/2014/main" id="{71DA50FE-0722-5D43-B1E0-97DE9918D2A9}"/>
              </a:ext>
            </a:extLst>
          </p:cNvPr>
          <p:cNvSpPr>
            <a:spLocks noGrp="1"/>
          </p:cNvSpPr>
          <p:nvPr>
            <p:ph type="ftr" sz="quarter" idx="11"/>
          </p:nvPr>
        </p:nvSpPr>
        <p:spPr/>
        <p:txBody>
          <a:bodyPr/>
          <a:lstStyle/>
          <a:p>
            <a:r>
              <a:rPr lang="en-GB"/>
              <a:t>Novo Nordisk company presentation</a:t>
            </a:r>
          </a:p>
        </p:txBody>
      </p:sp>
      <p:sp>
        <p:nvSpPr>
          <p:cNvPr id="5" name="Pladsholder til slidenummer 4">
            <a:extLst>
              <a:ext uri="{FF2B5EF4-FFF2-40B4-BE49-F238E27FC236}">
                <a16:creationId xmlns:a16="http://schemas.microsoft.com/office/drawing/2014/main" id="{1C67B352-DB9C-B442-8642-1B8982B76177}"/>
              </a:ext>
            </a:extLst>
          </p:cNvPr>
          <p:cNvSpPr>
            <a:spLocks noGrp="1"/>
          </p:cNvSpPr>
          <p:nvPr>
            <p:ph type="sldNum" sz="quarter" idx="12"/>
          </p:nvPr>
        </p:nvSpPr>
        <p:spPr/>
        <p:txBody>
          <a:bodyPr/>
          <a:lstStyle/>
          <a:p>
            <a:fld id="{23AA811B-2EBD-4900-905E-5BE206449611}" type="slidenum">
              <a:rPr lang="en-GB" smtClean="0"/>
              <a:pPr/>
              <a:t>‹#›</a:t>
            </a:fld>
            <a:endParaRPr lang="en-GB"/>
          </a:p>
        </p:txBody>
      </p:sp>
      <p:sp>
        <p:nvSpPr>
          <p:cNvPr id="9" name="Title 1">
            <a:extLst>
              <a:ext uri="{FF2B5EF4-FFF2-40B4-BE49-F238E27FC236}">
                <a16:creationId xmlns:a16="http://schemas.microsoft.com/office/drawing/2014/main" id="{B174AD13-491D-0C4F-899F-BA6C1859450D}"/>
              </a:ext>
            </a:extLst>
          </p:cNvPr>
          <p:cNvSpPr>
            <a:spLocks noGrp="1"/>
          </p:cNvSpPr>
          <p:nvPr>
            <p:ph type="ctrTitle" hasCustomPrompt="1"/>
          </p:nvPr>
        </p:nvSpPr>
        <p:spPr>
          <a:xfrm>
            <a:off x="647999" y="648000"/>
            <a:ext cx="8652001" cy="5562000"/>
          </a:xfrm>
        </p:spPr>
        <p:txBody>
          <a:bodyPr bIns="144000" anchor="ctr"/>
          <a:lstStyle>
            <a:lvl1pPr algn="l">
              <a:lnSpc>
                <a:spcPct val="120000"/>
              </a:lnSpc>
              <a:defRPr sz="4400">
                <a:solidFill>
                  <a:schemeClr val="bg1"/>
                </a:solidFill>
              </a:defRPr>
            </a:lvl1pPr>
          </a:lstStyle>
          <a:p>
            <a:r>
              <a:rPr lang="en-GB"/>
              <a:t>Click to add title</a:t>
            </a:r>
          </a:p>
        </p:txBody>
      </p:sp>
      <p:sp>
        <p:nvSpPr>
          <p:cNvPr id="12" name="Tekstfelt 11">
            <a:extLst>
              <a:ext uri="{FF2B5EF4-FFF2-40B4-BE49-F238E27FC236}">
                <a16:creationId xmlns:a16="http://schemas.microsoft.com/office/drawing/2014/main" id="{4720C430-4F9A-7E41-86D6-421B573E3695}"/>
              </a:ext>
            </a:extLst>
          </p:cNvPr>
          <p:cNvSpPr txBox="1"/>
          <p:nvPr userDrawn="1"/>
        </p:nvSpPr>
        <p:spPr>
          <a:xfrm>
            <a:off x="11839074" y="347579"/>
            <a:ext cx="65" cy="343235"/>
          </a:xfrm>
          <a:prstGeom prst="rect">
            <a:avLst/>
          </a:prstGeom>
          <a:noFill/>
        </p:spPr>
        <p:txBody>
          <a:bodyPr wrap="none" lIns="0" tIns="0" rIns="0" bIns="0" rtlCol="0">
            <a:spAutoFit/>
          </a:bodyPr>
          <a:lstStyle/>
          <a:p>
            <a:pPr algn="l">
              <a:lnSpc>
                <a:spcPct val="120000"/>
              </a:lnSpc>
            </a:pPr>
            <a:endParaRPr lang="da-DK" sz="2000">
              <a:solidFill>
                <a:schemeClr val="tx2"/>
              </a:solidFill>
            </a:endParaRPr>
          </a:p>
        </p:txBody>
      </p:sp>
    </p:spTree>
    <p:extLst>
      <p:ext uri="{BB962C8B-B14F-4D97-AF65-F5344CB8AC3E}">
        <p14:creationId xmlns:p14="http://schemas.microsoft.com/office/powerpoint/2010/main" val="9189317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9885720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2184-2B91-59FB-4B6C-4AFA7738B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16176-F910-8729-3257-EB8A6E9AD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D5AF-9D37-2B3E-17A1-FDCA5440956E}"/>
              </a:ext>
            </a:extLst>
          </p:cNvPr>
          <p:cNvSpPr>
            <a:spLocks noGrp="1"/>
          </p:cNvSpPr>
          <p:nvPr>
            <p:ph type="dt" sz="half" idx="10"/>
          </p:nvPr>
        </p:nvSpPr>
        <p:spPr/>
        <p:txBody>
          <a:bodyPr/>
          <a:lstStyle/>
          <a:p>
            <a:fld id="{5C3CAEDB-C4BF-4672-96AC-335BB727229A}" type="datetimeFigureOut">
              <a:rPr lang="en-US" smtClean="0"/>
              <a:t>10/10/2023</a:t>
            </a:fld>
            <a:endParaRPr lang="en-US"/>
          </a:p>
        </p:txBody>
      </p:sp>
      <p:sp>
        <p:nvSpPr>
          <p:cNvPr id="5" name="Footer Placeholder 4">
            <a:extLst>
              <a:ext uri="{FF2B5EF4-FFF2-40B4-BE49-F238E27FC236}">
                <a16:creationId xmlns:a16="http://schemas.microsoft.com/office/drawing/2014/main" id="{CA2CC41E-00E5-51BA-1CA1-83BAAA550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F8010-7601-94C1-C467-FA519E2DCE5B}"/>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2050326640"/>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854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00C0-8384-CE36-63CA-F893D8CF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DDEF7-5E6A-ACB7-5D9C-A04559BE4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541C81-3CCD-8656-E992-41D727E6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8ACE-B754-7FCC-A8C7-2E936891A187}"/>
              </a:ext>
            </a:extLst>
          </p:cNvPr>
          <p:cNvSpPr>
            <a:spLocks noGrp="1"/>
          </p:cNvSpPr>
          <p:nvPr>
            <p:ph type="dt" sz="half" idx="10"/>
          </p:nvPr>
        </p:nvSpPr>
        <p:spPr/>
        <p:txBody>
          <a:bodyPr/>
          <a:lstStyle/>
          <a:p>
            <a:fld id="{5C3CAEDB-C4BF-4672-96AC-335BB727229A}" type="datetimeFigureOut">
              <a:rPr lang="en-US" smtClean="0"/>
              <a:t>10/10/2023</a:t>
            </a:fld>
            <a:endParaRPr lang="en-US"/>
          </a:p>
        </p:txBody>
      </p:sp>
      <p:sp>
        <p:nvSpPr>
          <p:cNvPr id="6" name="Footer Placeholder 5">
            <a:extLst>
              <a:ext uri="{FF2B5EF4-FFF2-40B4-BE49-F238E27FC236}">
                <a16:creationId xmlns:a16="http://schemas.microsoft.com/office/drawing/2014/main" id="{DCE30E23-469E-0732-AB10-565B48A62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01C-C1C0-BB3E-51E6-BD23CAD7268F}"/>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3580903433"/>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9603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57321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6195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3935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3188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3488306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4041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27437676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1418662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92308469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9521722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2401245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8211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0542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236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25097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07742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088166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00825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9427692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64075060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85215811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683086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Slide">
    <p:bg>
      <p:bgPr>
        <a:gradFill>
          <a:gsLst>
            <a:gs pos="0">
              <a:srgbClr val="34455A"/>
            </a:gs>
            <a:gs pos="100000">
              <a:srgbClr val="172334"/>
            </a:gs>
          </a:gsLst>
          <a:lin ang="2700000" scaled="0"/>
        </a:gra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6" name="Text Placeholder 4">
            <a:extLst>
              <a:ext uri="{FF2B5EF4-FFF2-40B4-BE49-F238E27FC236}">
                <a16:creationId xmlns:a16="http://schemas.microsoft.com/office/drawing/2014/main" id="{E155A531-5634-9E47-8117-E45FD9A7C1A2}"/>
              </a:ext>
            </a:extLst>
          </p:cNvPr>
          <p:cNvSpPr>
            <a:spLocks noGrp="1"/>
          </p:cNvSpPr>
          <p:nvPr>
            <p:ph type="body" sz="quarter" idx="14" hasCustomPrompt="1"/>
          </p:nvPr>
        </p:nvSpPr>
        <p:spPr>
          <a:xfrm>
            <a:off x="582043" y="5943600"/>
            <a:ext cx="4164583" cy="179537"/>
          </a:xfrm>
          <a:noFill/>
        </p:spPr>
        <p:txBody>
          <a:bodyPr wrap="square" lIns="0" tIns="0" rIns="0" bIns="0">
            <a:spAutoFit/>
          </a:bodyPr>
          <a:lstStyle>
            <a:lvl1pPr marL="0" indent="0">
              <a:spcBef>
                <a:spcPts val="0"/>
              </a:spcBef>
              <a:buNone/>
              <a:defRPr sz="1167" spc="0" baseline="0">
                <a:solidFill>
                  <a:schemeClr val="tx1"/>
                </a:solidFill>
                <a:latin typeface="+mn-lt"/>
                <a:cs typeface="Segoe UI" panose="020B0502040204020203" pitchFamily="34" charset="0"/>
              </a:defRPr>
            </a:lvl1pPr>
          </a:lstStyle>
          <a:p>
            <a:pPr lvl="0"/>
            <a:fld id="{5F46A6E1-31DD-EC47-A013-2183A48B0C96}" type="datetime3">
              <a:rPr lang="en-US" smtClean="0"/>
              <a:t>1 March 2021</a:t>
            </a:fld>
            <a:endParaRPr lang="en-US"/>
          </a:p>
        </p:txBody>
      </p:sp>
      <p:sp>
        <p:nvSpPr>
          <p:cNvPr id="2" name="TextBox 1">
            <a:extLst>
              <a:ext uri="{FF2B5EF4-FFF2-40B4-BE49-F238E27FC236}">
                <a16:creationId xmlns:a16="http://schemas.microsoft.com/office/drawing/2014/main" id="{75A8BC57-D6AF-1546-A2E5-B7849B888743}"/>
              </a:ext>
            </a:extLst>
          </p:cNvPr>
          <p:cNvSpPr txBox="1"/>
          <p:nvPr userDrawn="1"/>
        </p:nvSpPr>
        <p:spPr>
          <a:xfrm>
            <a:off x="12854609" y="1540565"/>
            <a:ext cx="65" cy="256545"/>
          </a:xfrm>
          <a:prstGeom prst="rect">
            <a:avLst/>
          </a:prstGeom>
          <a:noFill/>
        </p:spPr>
        <p:txBody>
          <a:bodyPr wrap="none" lIns="0" tIns="0" rIns="0" bIns="0" rtlCol="0">
            <a:spAutoFit/>
          </a:bodyPr>
          <a:lstStyle/>
          <a:p>
            <a:pPr algn="l"/>
            <a:endParaRPr lang="en-US" sz="1667" err="1"/>
          </a:p>
        </p:txBody>
      </p:sp>
      <p:sp>
        <p:nvSpPr>
          <p:cNvPr id="5" name="TextBox 4">
            <a:extLst>
              <a:ext uri="{FF2B5EF4-FFF2-40B4-BE49-F238E27FC236}">
                <a16:creationId xmlns:a16="http://schemas.microsoft.com/office/drawing/2014/main" id="{07A2067C-5333-4C44-9D35-7F5543A1AD03}"/>
              </a:ext>
            </a:extLst>
          </p:cNvPr>
          <p:cNvSpPr txBox="1"/>
          <p:nvPr userDrawn="1"/>
        </p:nvSpPr>
        <p:spPr>
          <a:xfrm>
            <a:off x="12523305" y="3710609"/>
            <a:ext cx="65" cy="256545"/>
          </a:xfrm>
          <a:prstGeom prst="rect">
            <a:avLst/>
          </a:prstGeom>
          <a:noFill/>
        </p:spPr>
        <p:txBody>
          <a:bodyPr wrap="none" lIns="0" tIns="0" rIns="0" bIns="0" rtlCol="0">
            <a:spAutoFit/>
          </a:bodyPr>
          <a:lstStyle/>
          <a:p>
            <a:pPr algn="l"/>
            <a:endParaRPr lang="en-US" sz="1667" err="1"/>
          </a:p>
        </p:txBody>
      </p:sp>
      <p:sp>
        <p:nvSpPr>
          <p:cNvPr id="8" name="Text Placeholder 7">
            <a:extLst>
              <a:ext uri="{FF2B5EF4-FFF2-40B4-BE49-F238E27FC236}">
                <a16:creationId xmlns:a16="http://schemas.microsoft.com/office/drawing/2014/main" id="{9AFBA493-FD2F-2143-A0E7-225D235FDD5E}"/>
              </a:ext>
            </a:extLst>
          </p:cNvPr>
          <p:cNvSpPr>
            <a:spLocks noGrp="1"/>
          </p:cNvSpPr>
          <p:nvPr>
            <p:ph type="body" sz="quarter" idx="15" hasCustomPrompt="1"/>
          </p:nvPr>
        </p:nvSpPr>
        <p:spPr>
          <a:xfrm>
            <a:off x="573968" y="3907896"/>
            <a:ext cx="4226718" cy="256481"/>
          </a:xfrm>
        </p:spPr>
        <p:txBody>
          <a:bodyPr/>
          <a:lstStyle>
            <a:lvl1pPr marL="0">
              <a:defRPr sz="1667"/>
            </a:lvl1pPr>
          </a:lstStyle>
          <a:p>
            <a:pPr lvl="0"/>
            <a:r>
              <a:rPr lang="en-US"/>
              <a:t>Click to add subtitle</a:t>
            </a:r>
          </a:p>
        </p:txBody>
      </p:sp>
      <p:sp>
        <p:nvSpPr>
          <p:cNvPr id="10" name="Title Placeholder 1">
            <a:extLst>
              <a:ext uri="{FF2B5EF4-FFF2-40B4-BE49-F238E27FC236}">
                <a16:creationId xmlns:a16="http://schemas.microsoft.com/office/drawing/2014/main" id="{3AD5D382-CBC2-3548-A2E3-8AC5F0DEADF5}"/>
              </a:ext>
            </a:extLst>
          </p:cNvPr>
          <p:cNvSpPr>
            <a:spLocks noGrp="1"/>
          </p:cNvSpPr>
          <p:nvPr>
            <p:ph type="title"/>
          </p:nvPr>
        </p:nvSpPr>
        <p:spPr>
          <a:xfrm>
            <a:off x="552637" y="2307975"/>
            <a:ext cx="4292495" cy="1384995"/>
          </a:xfrm>
          <a:prstGeom prst="rect">
            <a:avLst/>
          </a:prstGeom>
        </p:spPr>
        <p:txBody>
          <a:bodyPr vert="horz" wrap="square" lIns="0" tIns="0" rIns="0" bIns="0" rtlCol="0" anchor="t">
            <a:spAutoFit/>
          </a:bodyPr>
          <a:lstStyle>
            <a:lvl1pPr>
              <a:defRPr sz="4500"/>
            </a:lvl1pPr>
          </a:lstStyle>
          <a:p>
            <a:r>
              <a:rPr lang="en-US"/>
              <a:t>Click to edit Master title style</a:t>
            </a:r>
          </a:p>
        </p:txBody>
      </p:sp>
    </p:spTree>
    <p:extLst>
      <p:ext uri="{BB962C8B-B14F-4D97-AF65-F5344CB8AC3E}">
        <p14:creationId xmlns:p14="http://schemas.microsoft.com/office/powerpoint/2010/main" val="1306376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664">
          <p15:clr>
            <a:srgbClr val="5ACBF0"/>
          </p15:clr>
        </p15:guide>
        <p15:guide id="2" orient="horz" pos="2995">
          <p15:clr>
            <a:srgbClr val="5ACBF0"/>
          </p15:clr>
        </p15:guide>
        <p15:guide id="3" pos="7358">
          <p15:clr>
            <a:srgbClr val="5ACBF0"/>
          </p15:clr>
        </p15:guide>
        <p15:guide id="4" orient="horz" pos="2592">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0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304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5E9A4AA-AE50-884F-BF5A-3978F6A4379F}"/>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47" name="Text Placeholder 7">
            <a:extLst>
              <a:ext uri="{FF2B5EF4-FFF2-40B4-BE49-F238E27FC236}">
                <a16:creationId xmlns:a16="http://schemas.microsoft.com/office/drawing/2014/main" id="{22E499BD-C924-BF4A-9B56-28B2374A9B0B}"/>
              </a:ext>
            </a:extLst>
          </p:cNvPr>
          <p:cNvSpPr>
            <a:spLocks noGrp="1"/>
          </p:cNvSpPr>
          <p:nvPr>
            <p:ph type="body" sz="quarter" idx="11"/>
          </p:nvPr>
        </p:nvSpPr>
        <p:spPr>
          <a:xfrm>
            <a:off x="319558" y="2023378"/>
            <a:ext cx="2516776" cy="615400"/>
          </a:xfrm>
        </p:spPr>
        <p:txBody>
          <a:bodyPr/>
          <a:lstStyle>
            <a:lvl1pPr marL="0">
              <a:defRPr>
                <a:solidFill>
                  <a:schemeClr val="bg1"/>
                </a:solidFill>
              </a:defRPr>
            </a:lvl1pPr>
          </a:lstStyle>
          <a:p>
            <a:pPr lvl="0"/>
            <a:r>
              <a:rPr lang="en-US"/>
              <a:t>Click to edit Master text styles</a:t>
            </a:r>
          </a:p>
        </p:txBody>
      </p:sp>
      <p:sp>
        <p:nvSpPr>
          <p:cNvPr id="49" name="Text Placeholder 9">
            <a:extLst>
              <a:ext uri="{FF2B5EF4-FFF2-40B4-BE49-F238E27FC236}">
                <a16:creationId xmlns:a16="http://schemas.microsoft.com/office/drawing/2014/main" id="{FA4B2435-79DF-0040-AAC7-C7A26632F2C4}"/>
              </a:ext>
            </a:extLst>
          </p:cNvPr>
          <p:cNvSpPr>
            <a:spLocks noGrp="1"/>
          </p:cNvSpPr>
          <p:nvPr>
            <p:ph type="body" sz="quarter" idx="13"/>
          </p:nvPr>
        </p:nvSpPr>
        <p:spPr>
          <a:xfrm>
            <a:off x="3556000" y="593255"/>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37FDD57E-F165-F54C-BD96-367DD8E5E4E7}"/>
              </a:ext>
            </a:extLst>
          </p:cNvPr>
          <p:cNvSpPr>
            <a:spLocks noGrp="1"/>
          </p:cNvSpPr>
          <p:nvPr>
            <p:ph type="title"/>
          </p:nvPr>
        </p:nvSpPr>
        <p:spPr>
          <a:xfrm>
            <a:off x="315130" y="348547"/>
            <a:ext cx="2439945" cy="800219"/>
          </a:xfrm>
          <a:prstGeom prst="rect">
            <a:avLst/>
          </a:prstGeom>
        </p:spPr>
        <p:txBody>
          <a:bodyPr vert="horz" wrap="square" lIns="0" tIns="0" rIns="0" bIns="0" rtlCol="0" anchor="t">
            <a:spAutoFit/>
          </a:bodyPr>
          <a:lstStyle>
            <a:lvl1pPr>
              <a:defRPr sz="2600">
                <a:solidFill>
                  <a:schemeClr val="bg1"/>
                </a:solidFill>
              </a:defRPr>
            </a:lvl1pPr>
          </a:lstStyle>
          <a:p>
            <a:r>
              <a:rPr lang="en-US"/>
              <a:t>Click to edit Master title style</a:t>
            </a:r>
          </a:p>
        </p:txBody>
      </p:sp>
    </p:spTree>
    <p:extLst>
      <p:ext uri="{BB962C8B-B14F-4D97-AF65-F5344CB8AC3E}">
        <p14:creationId xmlns:p14="http://schemas.microsoft.com/office/powerpoint/2010/main" val="3972666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3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4191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5E9A4AA-AE50-884F-BF5A-3978F6A4379F}"/>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47" name="Text Placeholder 7">
            <a:extLst>
              <a:ext uri="{FF2B5EF4-FFF2-40B4-BE49-F238E27FC236}">
                <a16:creationId xmlns:a16="http://schemas.microsoft.com/office/drawing/2014/main" id="{364C6B72-722E-9A4B-8D92-22A33B51A4F4}"/>
              </a:ext>
            </a:extLst>
          </p:cNvPr>
          <p:cNvSpPr>
            <a:spLocks noGrp="1"/>
          </p:cNvSpPr>
          <p:nvPr>
            <p:ph type="body" sz="quarter" idx="11"/>
          </p:nvPr>
        </p:nvSpPr>
        <p:spPr>
          <a:xfrm>
            <a:off x="319558" y="1294620"/>
            <a:ext cx="3814998" cy="307777"/>
          </a:xfrm>
        </p:spPr>
        <p:txBody>
          <a:bodyPr/>
          <a:lstStyle>
            <a:lvl1pPr marL="0">
              <a:defRPr>
                <a:solidFill>
                  <a:schemeClr val="bg1"/>
                </a:solidFill>
              </a:defRPr>
            </a:lvl1pPr>
          </a:lstStyle>
          <a:p>
            <a:pPr lvl="0"/>
            <a:r>
              <a:rPr lang="en-US"/>
              <a:t>Click to edit Master text styles</a:t>
            </a:r>
          </a:p>
        </p:txBody>
      </p:sp>
      <p:sp>
        <p:nvSpPr>
          <p:cNvPr id="48" name="Text Placeholder 9">
            <a:extLst>
              <a:ext uri="{FF2B5EF4-FFF2-40B4-BE49-F238E27FC236}">
                <a16:creationId xmlns:a16="http://schemas.microsoft.com/office/drawing/2014/main" id="{316905E9-081D-2B4F-AD0B-801E5583D937}"/>
              </a:ext>
            </a:extLst>
          </p:cNvPr>
          <p:cNvSpPr>
            <a:spLocks noGrp="1"/>
          </p:cNvSpPr>
          <p:nvPr>
            <p:ph type="body" sz="quarter" idx="12"/>
          </p:nvPr>
        </p:nvSpPr>
        <p:spPr>
          <a:xfrm>
            <a:off x="366449" y="2258366"/>
            <a:ext cx="3669329" cy="1169551"/>
          </a:xfrm>
        </p:spPr>
        <p:txBody>
          <a:bodyPr/>
          <a:lstStyle>
            <a:lvl1pPr marL="0">
              <a:defRPr>
                <a:solidFill>
                  <a:schemeClr val="bg1"/>
                </a:solidFill>
              </a:defRPr>
            </a:lvl1pPr>
            <a:lvl2pPr marL="0">
              <a:defRPr>
                <a:solidFill>
                  <a:schemeClr val="bg1"/>
                </a:solidFill>
              </a:defRPr>
            </a:lvl2pPr>
            <a:lvl3pPr marL="0">
              <a:defRPr>
                <a:solidFill>
                  <a:schemeClr val="bg1"/>
                </a:solidFill>
              </a:defRPr>
            </a:lvl3pPr>
            <a:lvl4pPr marL="0">
              <a:defRPr>
                <a:solidFill>
                  <a:schemeClr val="bg1"/>
                </a:solidFill>
              </a:defRPr>
            </a:lvl4pPr>
            <a:lvl5pPr marL="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9">
            <a:extLst>
              <a:ext uri="{FF2B5EF4-FFF2-40B4-BE49-F238E27FC236}">
                <a16:creationId xmlns:a16="http://schemas.microsoft.com/office/drawing/2014/main" id="{72EFA6D3-59CF-5445-BD31-3A3AC290A6F8}"/>
              </a:ext>
            </a:extLst>
          </p:cNvPr>
          <p:cNvSpPr>
            <a:spLocks noGrp="1"/>
          </p:cNvSpPr>
          <p:nvPr>
            <p:ph type="body" sz="quarter" idx="13"/>
          </p:nvPr>
        </p:nvSpPr>
        <p:spPr>
          <a:xfrm>
            <a:off x="4924778"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79F227F1-2400-FD48-A37D-279304CA0106}"/>
              </a:ext>
            </a:extLst>
          </p:cNvPr>
          <p:cNvSpPr>
            <a:spLocks noGrp="1"/>
          </p:cNvSpPr>
          <p:nvPr>
            <p:ph type="title"/>
          </p:nvPr>
        </p:nvSpPr>
        <p:spPr>
          <a:xfrm>
            <a:off x="315130" y="348547"/>
            <a:ext cx="3199966" cy="800219"/>
          </a:xfrm>
          <a:prstGeom prst="rect">
            <a:avLst/>
          </a:prstGeom>
        </p:spPr>
        <p:txBody>
          <a:bodyPr vert="horz" wrap="square" lIns="0" tIns="0" rIns="0" bIns="0" rtlCol="0" anchor="t">
            <a:spAutoFit/>
          </a:bodyPr>
          <a:lstStyle>
            <a:lvl1pPr>
              <a:defRPr sz="2600">
                <a:solidFill>
                  <a:schemeClr val="bg1"/>
                </a:solidFill>
              </a:defRPr>
            </a:lvl1pPr>
          </a:lstStyle>
          <a:p>
            <a:r>
              <a:rPr lang="en-US"/>
              <a:t>Click to edit Master title style</a:t>
            </a:r>
          </a:p>
        </p:txBody>
      </p:sp>
    </p:spTree>
    <p:extLst>
      <p:ext uri="{BB962C8B-B14F-4D97-AF65-F5344CB8AC3E}">
        <p14:creationId xmlns:p14="http://schemas.microsoft.com/office/powerpoint/2010/main" val="4179286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5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6096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664956B1-D36E-B34C-A0EE-AF26C9AF9E6B}"/>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47" name="Text Placeholder 7">
            <a:extLst>
              <a:ext uri="{FF2B5EF4-FFF2-40B4-BE49-F238E27FC236}">
                <a16:creationId xmlns:a16="http://schemas.microsoft.com/office/drawing/2014/main" id="{EBBAF0CF-90E2-DD43-940E-ABEF413651B0}"/>
              </a:ext>
            </a:extLst>
          </p:cNvPr>
          <p:cNvSpPr>
            <a:spLocks noGrp="1"/>
          </p:cNvSpPr>
          <p:nvPr>
            <p:ph type="body" sz="quarter" idx="11"/>
          </p:nvPr>
        </p:nvSpPr>
        <p:spPr>
          <a:xfrm>
            <a:off x="319558" y="1021489"/>
            <a:ext cx="4198600" cy="307777"/>
          </a:xfrm>
        </p:spPr>
        <p:txBody>
          <a:bodyPr/>
          <a:lstStyle>
            <a:lvl1pPr marL="0">
              <a:defRPr>
                <a:solidFill>
                  <a:schemeClr val="bg1"/>
                </a:solidFill>
              </a:defRPr>
            </a:lvl1pPr>
          </a:lstStyle>
          <a:p>
            <a:pPr lvl="0"/>
            <a:r>
              <a:rPr lang="en-US"/>
              <a:t>Click to edit Master text styles</a:t>
            </a:r>
          </a:p>
        </p:txBody>
      </p:sp>
      <p:sp>
        <p:nvSpPr>
          <p:cNvPr id="48" name="Text Placeholder 9">
            <a:extLst>
              <a:ext uri="{FF2B5EF4-FFF2-40B4-BE49-F238E27FC236}">
                <a16:creationId xmlns:a16="http://schemas.microsoft.com/office/drawing/2014/main" id="{5112417C-1BAB-B640-B433-109C92FBAC39}"/>
              </a:ext>
            </a:extLst>
          </p:cNvPr>
          <p:cNvSpPr>
            <a:spLocks noGrp="1"/>
          </p:cNvSpPr>
          <p:nvPr>
            <p:ph type="body" sz="quarter" idx="12"/>
          </p:nvPr>
        </p:nvSpPr>
        <p:spPr>
          <a:xfrm>
            <a:off x="366448" y="2258366"/>
            <a:ext cx="4139700" cy="1169551"/>
          </a:xfrm>
        </p:spPr>
        <p:txBody>
          <a:bodyPr/>
          <a:lstStyle>
            <a:lvl1pPr marL="0">
              <a:defRPr>
                <a:solidFill>
                  <a:schemeClr val="bg1"/>
                </a:solidFill>
              </a:defRPr>
            </a:lvl1pPr>
            <a:lvl2pPr marL="0">
              <a:defRPr>
                <a:solidFill>
                  <a:schemeClr val="bg1"/>
                </a:solidFill>
              </a:defRPr>
            </a:lvl2pPr>
            <a:lvl3pPr marL="0">
              <a:defRPr>
                <a:solidFill>
                  <a:schemeClr val="bg1"/>
                </a:solidFill>
              </a:defRPr>
            </a:lvl3pPr>
            <a:lvl4pPr marL="0">
              <a:defRPr>
                <a:solidFill>
                  <a:schemeClr val="bg1"/>
                </a:solidFill>
              </a:defRPr>
            </a:lvl4pPr>
            <a:lvl5pPr marL="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9">
            <a:extLst>
              <a:ext uri="{FF2B5EF4-FFF2-40B4-BE49-F238E27FC236}">
                <a16:creationId xmlns:a16="http://schemas.microsoft.com/office/drawing/2014/main" id="{537E1593-588A-C04F-936F-857EF69E38D3}"/>
              </a:ext>
            </a:extLst>
          </p:cNvPr>
          <p:cNvSpPr>
            <a:spLocks noGrp="1"/>
          </p:cNvSpPr>
          <p:nvPr>
            <p:ph type="body" sz="quarter" idx="13"/>
          </p:nvPr>
        </p:nvSpPr>
        <p:spPr>
          <a:xfrm>
            <a:off x="6985000"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E0540182-E378-1845-A900-1A48186D475F}"/>
              </a:ext>
            </a:extLst>
          </p:cNvPr>
          <p:cNvSpPr>
            <a:spLocks noGrp="1"/>
          </p:cNvSpPr>
          <p:nvPr>
            <p:ph type="title"/>
          </p:nvPr>
        </p:nvSpPr>
        <p:spPr>
          <a:xfrm>
            <a:off x="315130" y="348547"/>
            <a:ext cx="11018520" cy="507831"/>
          </a:xfrm>
          <a:prstGeom prst="rect">
            <a:avLst/>
          </a:prstGeom>
        </p:spPr>
        <p:txBody>
          <a:bodyPr vert="horz" wrap="square" lIns="0" tIns="0" rIns="0" bIns="0" rtlCol="0" anchor="t">
            <a:spAutoFit/>
          </a:bodyPr>
          <a:lstStyle>
            <a:lvl1pPr>
              <a:defRPr sz="3300">
                <a:solidFill>
                  <a:schemeClr val="bg1"/>
                </a:solidFill>
              </a:defRPr>
            </a:lvl1pPr>
          </a:lstStyle>
          <a:p>
            <a:r>
              <a:rPr lang="en-US"/>
              <a:t>Click to edit Master title style</a:t>
            </a:r>
          </a:p>
        </p:txBody>
      </p:sp>
    </p:spTree>
    <p:extLst>
      <p:ext uri="{BB962C8B-B14F-4D97-AF65-F5344CB8AC3E}">
        <p14:creationId xmlns:p14="http://schemas.microsoft.com/office/powerpoint/2010/main" val="2572783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7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1605642"/>
            <a:ext cx="12192000" cy="52523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0D084F5A-F52E-804B-9C67-126FE7A7A673}"/>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6" name="Text Placeholder 7">
            <a:extLst>
              <a:ext uri="{FF2B5EF4-FFF2-40B4-BE49-F238E27FC236}">
                <a16:creationId xmlns:a16="http://schemas.microsoft.com/office/drawing/2014/main" id="{66B2D4C2-22C6-BF4D-B066-7D5153E3393F}"/>
              </a:ext>
            </a:extLst>
          </p:cNvPr>
          <p:cNvSpPr>
            <a:spLocks noGrp="1"/>
          </p:cNvSpPr>
          <p:nvPr>
            <p:ph type="body" sz="quarter" idx="11"/>
          </p:nvPr>
        </p:nvSpPr>
        <p:spPr>
          <a:xfrm>
            <a:off x="319558" y="1021489"/>
            <a:ext cx="4198600" cy="307777"/>
          </a:xfrm>
        </p:spPr>
        <p:txBody>
          <a:bodyPr/>
          <a:lstStyle>
            <a:lvl1pPr marL="0">
              <a:defRPr/>
            </a:lvl1pPr>
          </a:lstStyle>
          <a:p>
            <a:pPr lvl="0"/>
            <a:r>
              <a:rPr lang="en-US"/>
              <a:t>Click to edit Master text styles</a:t>
            </a:r>
          </a:p>
        </p:txBody>
      </p:sp>
      <p:sp>
        <p:nvSpPr>
          <p:cNvPr id="27" name="Text Placeholder 9">
            <a:extLst>
              <a:ext uri="{FF2B5EF4-FFF2-40B4-BE49-F238E27FC236}">
                <a16:creationId xmlns:a16="http://schemas.microsoft.com/office/drawing/2014/main" id="{05977BE6-29B8-1647-867B-7E8B9C3338F5}"/>
              </a:ext>
            </a:extLst>
          </p:cNvPr>
          <p:cNvSpPr>
            <a:spLocks noGrp="1"/>
          </p:cNvSpPr>
          <p:nvPr>
            <p:ph type="body" sz="quarter" idx="12"/>
          </p:nvPr>
        </p:nvSpPr>
        <p:spPr>
          <a:xfrm>
            <a:off x="366448" y="2258366"/>
            <a:ext cx="4139700" cy="1169551"/>
          </a:xfrm>
        </p:spPr>
        <p:txBody>
          <a:bodyPr/>
          <a:lstStyle>
            <a:lvl1pPr marL="0">
              <a:defRPr>
                <a:solidFill>
                  <a:schemeClr val="bg1"/>
                </a:solidFill>
              </a:defRPr>
            </a:lvl1pPr>
            <a:lvl2pPr marL="0">
              <a:defRPr>
                <a:solidFill>
                  <a:schemeClr val="bg1"/>
                </a:solidFill>
              </a:defRPr>
            </a:lvl2pPr>
            <a:lvl3pPr marL="0">
              <a:defRPr>
                <a:solidFill>
                  <a:schemeClr val="bg1"/>
                </a:solidFill>
              </a:defRPr>
            </a:lvl3pPr>
            <a:lvl4pPr marL="0">
              <a:defRPr>
                <a:solidFill>
                  <a:schemeClr val="bg1"/>
                </a:solidFill>
              </a:defRPr>
            </a:lvl4pPr>
            <a:lvl5pPr marL="0">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99212600-148E-CB40-AD2F-4C19642A7140}"/>
              </a:ext>
            </a:extLst>
          </p:cNvPr>
          <p:cNvSpPr>
            <a:spLocks noGrp="1"/>
          </p:cNvSpPr>
          <p:nvPr>
            <p:ph type="title"/>
          </p:nvPr>
        </p:nvSpPr>
        <p:spPr>
          <a:xfrm>
            <a:off x="315130" y="348547"/>
            <a:ext cx="11018520" cy="507831"/>
          </a:xfrm>
          <a:prstGeom prst="rect">
            <a:avLst/>
          </a:prstGeom>
        </p:spPr>
        <p:txBody>
          <a:bodyPr vert="horz" wrap="square" lIns="0" tIns="0" rIns="0" bIns="0" rtlCol="0" anchor="t">
            <a:spAutoFit/>
          </a:bodyPr>
          <a:lstStyle>
            <a:lvl1pPr>
              <a:defRPr sz="3300"/>
            </a:lvl1pPr>
          </a:lstStyle>
          <a:p>
            <a:r>
              <a:rPr lang="en-US"/>
              <a:t>Click to edit Master title style</a:t>
            </a:r>
          </a:p>
        </p:txBody>
      </p:sp>
    </p:spTree>
    <p:extLst>
      <p:ext uri="{BB962C8B-B14F-4D97-AF65-F5344CB8AC3E}">
        <p14:creationId xmlns:p14="http://schemas.microsoft.com/office/powerpoint/2010/main" val="2810816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54864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9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3048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F6ADB2F-D00F-1845-93DE-CD9894ED70F2}"/>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6" name="Text Placeholder 7">
            <a:extLst>
              <a:ext uri="{FF2B5EF4-FFF2-40B4-BE49-F238E27FC236}">
                <a16:creationId xmlns:a16="http://schemas.microsoft.com/office/drawing/2014/main" id="{11E15667-685F-EC4C-8D91-B285A0D44963}"/>
              </a:ext>
            </a:extLst>
          </p:cNvPr>
          <p:cNvSpPr>
            <a:spLocks noGrp="1"/>
          </p:cNvSpPr>
          <p:nvPr>
            <p:ph type="body" sz="quarter" idx="11"/>
          </p:nvPr>
        </p:nvSpPr>
        <p:spPr>
          <a:xfrm>
            <a:off x="319558" y="2023378"/>
            <a:ext cx="2516776" cy="615400"/>
          </a:xfrm>
        </p:spPr>
        <p:txBody>
          <a:bodyPr/>
          <a:lstStyle>
            <a:lvl1pPr marL="0">
              <a:defRPr>
                <a:solidFill>
                  <a:srgbClr val="000000"/>
                </a:solidFill>
              </a:defRPr>
            </a:lvl1pPr>
          </a:lstStyle>
          <a:p>
            <a:pPr lvl="0"/>
            <a:r>
              <a:rPr lang="en-US"/>
              <a:t>Click to edit Master text styles</a:t>
            </a:r>
          </a:p>
        </p:txBody>
      </p:sp>
      <p:sp>
        <p:nvSpPr>
          <p:cNvPr id="27" name="Text Placeholder 9">
            <a:extLst>
              <a:ext uri="{FF2B5EF4-FFF2-40B4-BE49-F238E27FC236}">
                <a16:creationId xmlns:a16="http://schemas.microsoft.com/office/drawing/2014/main" id="{BD934836-8344-1F47-BB35-9997C1A32B63}"/>
              </a:ext>
            </a:extLst>
          </p:cNvPr>
          <p:cNvSpPr>
            <a:spLocks noGrp="1"/>
          </p:cNvSpPr>
          <p:nvPr>
            <p:ph type="body" sz="quarter" idx="13"/>
          </p:nvPr>
        </p:nvSpPr>
        <p:spPr>
          <a:xfrm>
            <a:off x="3556000" y="593255"/>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40412DB2-FD4D-094F-B2DA-E5D428BBC487}"/>
              </a:ext>
            </a:extLst>
          </p:cNvPr>
          <p:cNvSpPr>
            <a:spLocks noGrp="1"/>
          </p:cNvSpPr>
          <p:nvPr>
            <p:ph type="title"/>
          </p:nvPr>
        </p:nvSpPr>
        <p:spPr>
          <a:xfrm>
            <a:off x="315130" y="348547"/>
            <a:ext cx="2546823" cy="800219"/>
          </a:xfrm>
          <a:prstGeom prst="rect">
            <a:avLst/>
          </a:prstGeom>
        </p:spPr>
        <p:txBody>
          <a:bodyPr vert="horz" wrap="square" lIns="0" tIns="0" rIns="0" bIns="0" rtlCol="0" anchor="t">
            <a:spAutoFit/>
          </a:bodyPr>
          <a:lstStyle>
            <a:lvl1pPr>
              <a:defRPr sz="2600"/>
            </a:lvl1pPr>
          </a:lstStyle>
          <a:p>
            <a:r>
              <a:rPr lang="en-US"/>
              <a:t>Click to edit Master title style</a:t>
            </a:r>
          </a:p>
        </p:txBody>
      </p:sp>
    </p:spTree>
    <p:extLst>
      <p:ext uri="{BB962C8B-B14F-4D97-AF65-F5344CB8AC3E}">
        <p14:creationId xmlns:p14="http://schemas.microsoft.com/office/powerpoint/2010/main" val="1781000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4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4191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F6ADB2F-D00F-1845-93DE-CD9894ED70F2}"/>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47" name="Text Placeholder 7">
            <a:extLst>
              <a:ext uri="{FF2B5EF4-FFF2-40B4-BE49-F238E27FC236}">
                <a16:creationId xmlns:a16="http://schemas.microsoft.com/office/drawing/2014/main" id="{590CB9A0-5453-E242-BFC8-20F3C959E51C}"/>
              </a:ext>
            </a:extLst>
          </p:cNvPr>
          <p:cNvSpPr>
            <a:spLocks noGrp="1"/>
          </p:cNvSpPr>
          <p:nvPr>
            <p:ph type="body" sz="quarter" idx="11"/>
          </p:nvPr>
        </p:nvSpPr>
        <p:spPr>
          <a:xfrm>
            <a:off x="319558" y="1294621"/>
            <a:ext cx="3814998" cy="307777"/>
          </a:xfrm>
        </p:spPr>
        <p:txBody>
          <a:bodyPr/>
          <a:lstStyle>
            <a:lvl1pPr marL="0">
              <a:defRPr>
                <a:solidFill>
                  <a:srgbClr val="000000"/>
                </a:solidFill>
              </a:defRPr>
            </a:lvl1pPr>
          </a:lstStyle>
          <a:p>
            <a:pPr lvl="0"/>
            <a:r>
              <a:rPr lang="en-US"/>
              <a:t>Click to edit Master text styles</a:t>
            </a:r>
          </a:p>
        </p:txBody>
      </p:sp>
      <p:sp>
        <p:nvSpPr>
          <p:cNvPr id="48" name="Text Placeholder 9">
            <a:extLst>
              <a:ext uri="{FF2B5EF4-FFF2-40B4-BE49-F238E27FC236}">
                <a16:creationId xmlns:a16="http://schemas.microsoft.com/office/drawing/2014/main" id="{CCFCC705-A889-3746-A8A1-8AD5DB8C5BD4}"/>
              </a:ext>
            </a:extLst>
          </p:cNvPr>
          <p:cNvSpPr>
            <a:spLocks noGrp="1"/>
          </p:cNvSpPr>
          <p:nvPr>
            <p:ph type="body" sz="quarter" idx="12"/>
          </p:nvPr>
        </p:nvSpPr>
        <p:spPr>
          <a:xfrm>
            <a:off x="366449" y="2258366"/>
            <a:ext cx="3669329"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9">
            <a:extLst>
              <a:ext uri="{FF2B5EF4-FFF2-40B4-BE49-F238E27FC236}">
                <a16:creationId xmlns:a16="http://schemas.microsoft.com/office/drawing/2014/main" id="{13520EBA-8C86-6F4B-8DC8-68E47FFD7185}"/>
              </a:ext>
            </a:extLst>
          </p:cNvPr>
          <p:cNvSpPr>
            <a:spLocks noGrp="1"/>
          </p:cNvSpPr>
          <p:nvPr>
            <p:ph type="body" sz="quarter" idx="13"/>
          </p:nvPr>
        </p:nvSpPr>
        <p:spPr>
          <a:xfrm>
            <a:off x="4924778"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DE90992B-DDA7-094A-8F8B-566932C35623}"/>
              </a:ext>
            </a:extLst>
          </p:cNvPr>
          <p:cNvSpPr>
            <a:spLocks noGrp="1"/>
          </p:cNvSpPr>
          <p:nvPr>
            <p:ph type="title"/>
          </p:nvPr>
        </p:nvSpPr>
        <p:spPr>
          <a:xfrm>
            <a:off x="315130" y="348547"/>
            <a:ext cx="3389971" cy="800219"/>
          </a:xfrm>
          <a:prstGeom prst="rect">
            <a:avLst/>
          </a:prstGeom>
        </p:spPr>
        <p:txBody>
          <a:bodyPr vert="horz" wrap="square" lIns="0" tIns="0" rIns="0" bIns="0" rtlCol="0" anchor="t">
            <a:spAutoFit/>
          </a:bodyPr>
          <a:lstStyle>
            <a:lvl1pPr>
              <a:defRPr sz="2600"/>
            </a:lvl1pPr>
          </a:lstStyle>
          <a:p>
            <a:r>
              <a:rPr lang="en-US"/>
              <a:t>Click to edit Master title style</a:t>
            </a:r>
          </a:p>
        </p:txBody>
      </p:sp>
    </p:spTree>
    <p:extLst>
      <p:ext uri="{BB962C8B-B14F-4D97-AF65-F5344CB8AC3E}">
        <p14:creationId xmlns:p14="http://schemas.microsoft.com/office/powerpoint/2010/main" val="34009546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6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D895B04-CB89-F548-A175-9E4373E0D8AE}"/>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47" name="Text Placeholder 7">
            <a:extLst>
              <a:ext uri="{FF2B5EF4-FFF2-40B4-BE49-F238E27FC236}">
                <a16:creationId xmlns:a16="http://schemas.microsoft.com/office/drawing/2014/main" id="{55F41F77-E99E-EF44-A42E-8B9D69C40642}"/>
              </a:ext>
            </a:extLst>
          </p:cNvPr>
          <p:cNvSpPr>
            <a:spLocks noGrp="1"/>
          </p:cNvSpPr>
          <p:nvPr>
            <p:ph type="body" sz="quarter" idx="11"/>
          </p:nvPr>
        </p:nvSpPr>
        <p:spPr>
          <a:xfrm>
            <a:off x="319558" y="1021489"/>
            <a:ext cx="4198600" cy="307777"/>
          </a:xfrm>
        </p:spPr>
        <p:txBody>
          <a:bodyPr/>
          <a:lstStyle>
            <a:lvl1pPr marL="0">
              <a:defRPr>
                <a:solidFill>
                  <a:srgbClr val="000000"/>
                </a:solidFill>
              </a:defRPr>
            </a:lvl1pPr>
          </a:lstStyle>
          <a:p>
            <a:pPr lvl="0"/>
            <a:r>
              <a:rPr lang="en-US"/>
              <a:t>Click to edit Master text styles</a:t>
            </a:r>
          </a:p>
        </p:txBody>
      </p:sp>
      <p:sp>
        <p:nvSpPr>
          <p:cNvPr id="48" name="Text Placeholder 9">
            <a:extLst>
              <a:ext uri="{FF2B5EF4-FFF2-40B4-BE49-F238E27FC236}">
                <a16:creationId xmlns:a16="http://schemas.microsoft.com/office/drawing/2014/main" id="{F5BD2DCE-421D-CA49-92A6-FDF585EA3BE5}"/>
              </a:ext>
            </a:extLst>
          </p:cNvPr>
          <p:cNvSpPr>
            <a:spLocks noGrp="1"/>
          </p:cNvSpPr>
          <p:nvPr>
            <p:ph type="body" sz="quarter" idx="12"/>
          </p:nvPr>
        </p:nvSpPr>
        <p:spPr>
          <a:xfrm>
            <a:off x="366448"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9" name="Text Placeholder 9">
            <a:extLst>
              <a:ext uri="{FF2B5EF4-FFF2-40B4-BE49-F238E27FC236}">
                <a16:creationId xmlns:a16="http://schemas.microsoft.com/office/drawing/2014/main" id="{77CBB211-51B3-524E-A1E6-8D84D141C2A7}"/>
              </a:ext>
            </a:extLst>
          </p:cNvPr>
          <p:cNvSpPr>
            <a:spLocks noGrp="1"/>
          </p:cNvSpPr>
          <p:nvPr>
            <p:ph type="body" sz="quarter" idx="13"/>
          </p:nvPr>
        </p:nvSpPr>
        <p:spPr>
          <a:xfrm>
            <a:off x="6985000" y="2258366"/>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8203E416-0157-A64B-AD7B-EFDFD2D6C211}"/>
              </a:ext>
            </a:extLst>
          </p:cNvPr>
          <p:cNvSpPr>
            <a:spLocks noGrp="1"/>
          </p:cNvSpPr>
          <p:nvPr>
            <p:ph type="title"/>
          </p:nvPr>
        </p:nvSpPr>
        <p:spPr>
          <a:xfrm>
            <a:off x="315130" y="348547"/>
            <a:ext cx="11018520" cy="507831"/>
          </a:xfrm>
          <a:prstGeom prst="rect">
            <a:avLst/>
          </a:prstGeom>
        </p:spPr>
        <p:txBody>
          <a:bodyPr vert="horz" wrap="square" lIns="0" tIns="0" rIns="0" bIns="0" rtlCol="0" anchor="t">
            <a:spAutoFit/>
          </a:bodyPr>
          <a:lstStyle>
            <a:lvl1pPr>
              <a:defRPr sz="3300"/>
            </a:lvl1pPr>
          </a:lstStyle>
          <a:p>
            <a:r>
              <a:rPr lang="en-US"/>
              <a:t>Click to edit Master title style</a:t>
            </a:r>
          </a:p>
        </p:txBody>
      </p:sp>
    </p:spTree>
    <p:extLst>
      <p:ext uri="{BB962C8B-B14F-4D97-AF65-F5344CB8AC3E}">
        <p14:creationId xmlns:p14="http://schemas.microsoft.com/office/powerpoint/2010/main" val="341826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8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1605642"/>
            <a:ext cx="12192000" cy="525235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8991546A-A555-1940-BD43-5D65FDC7273F}"/>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26" name="Text Placeholder 7">
            <a:extLst>
              <a:ext uri="{FF2B5EF4-FFF2-40B4-BE49-F238E27FC236}">
                <a16:creationId xmlns:a16="http://schemas.microsoft.com/office/drawing/2014/main" id="{C1AD3C85-20F0-F440-A009-590318259963}"/>
              </a:ext>
            </a:extLst>
          </p:cNvPr>
          <p:cNvSpPr>
            <a:spLocks noGrp="1"/>
          </p:cNvSpPr>
          <p:nvPr>
            <p:ph type="body" sz="quarter" idx="11"/>
          </p:nvPr>
        </p:nvSpPr>
        <p:spPr>
          <a:xfrm>
            <a:off x="319558" y="1021489"/>
            <a:ext cx="4198600" cy="307777"/>
          </a:xfrm>
        </p:spPr>
        <p:txBody>
          <a:bodyPr>
            <a:noAutofit/>
          </a:bodyPr>
          <a:lstStyle>
            <a:lvl1pPr marL="0" indent="0">
              <a:spcBef>
                <a:spcPts val="0"/>
              </a:spcBef>
              <a:spcAft>
                <a:spcPts val="0"/>
              </a:spcAft>
              <a:defRPr>
                <a:solidFill>
                  <a:srgbClr val="000000"/>
                </a:solidFill>
              </a:defRPr>
            </a:lvl1pPr>
          </a:lstStyle>
          <a:p>
            <a:pPr lvl="0"/>
            <a:r>
              <a:rPr lang="en-US"/>
              <a:t>Click to edit Master text styles</a:t>
            </a:r>
          </a:p>
        </p:txBody>
      </p:sp>
      <p:sp>
        <p:nvSpPr>
          <p:cNvPr id="27" name="Text Placeholder 9">
            <a:extLst>
              <a:ext uri="{FF2B5EF4-FFF2-40B4-BE49-F238E27FC236}">
                <a16:creationId xmlns:a16="http://schemas.microsoft.com/office/drawing/2014/main" id="{B06A0242-15F9-AE41-8B3C-B29C0E5B280F}"/>
              </a:ext>
            </a:extLst>
          </p:cNvPr>
          <p:cNvSpPr>
            <a:spLocks noGrp="1"/>
          </p:cNvSpPr>
          <p:nvPr>
            <p:ph type="body" sz="quarter" idx="12"/>
          </p:nvPr>
        </p:nvSpPr>
        <p:spPr>
          <a:xfrm>
            <a:off x="366448" y="2258366"/>
            <a:ext cx="4139700" cy="1025922"/>
          </a:xfrm>
        </p:spPr>
        <p:txBody>
          <a:bodyPr/>
          <a:lstStyle>
            <a:lvl1pPr marL="0" indent="0">
              <a:spcBef>
                <a:spcPts val="0"/>
              </a:spcBef>
              <a:spcAft>
                <a:spcPts val="0"/>
              </a:spcAft>
              <a:defRPr>
                <a:solidFill>
                  <a:srgbClr val="000000"/>
                </a:solidFill>
              </a:defRPr>
            </a:lvl1pPr>
            <a:lvl2pPr marL="0" indent="0">
              <a:spcBef>
                <a:spcPts val="0"/>
              </a:spcBef>
              <a:spcAft>
                <a:spcPts val="0"/>
              </a:spcAft>
              <a:defRPr>
                <a:solidFill>
                  <a:srgbClr val="000000"/>
                </a:solidFill>
              </a:defRPr>
            </a:lvl2pPr>
            <a:lvl3pPr marL="0" indent="0">
              <a:spcBef>
                <a:spcPts val="0"/>
              </a:spcBef>
              <a:spcAft>
                <a:spcPts val="0"/>
              </a:spcAft>
              <a:defRPr>
                <a:solidFill>
                  <a:srgbClr val="000000"/>
                </a:solidFill>
              </a:defRPr>
            </a:lvl3pPr>
            <a:lvl4pPr marL="0" indent="0">
              <a:spcBef>
                <a:spcPts val="0"/>
              </a:spcBef>
              <a:spcAft>
                <a:spcPts val="0"/>
              </a:spcAft>
              <a:defRPr>
                <a:solidFill>
                  <a:srgbClr val="000000"/>
                </a:solidFill>
              </a:defRPr>
            </a:lvl4pPr>
            <a:lvl5pPr marL="0" indent="0">
              <a:spcBef>
                <a:spcPts val="0"/>
              </a:spcBef>
              <a:spcAft>
                <a:spcPts val="0"/>
              </a:spcAft>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E2D93DC1-EE84-674B-92EA-555F0A4DA40D}"/>
              </a:ext>
            </a:extLst>
          </p:cNvPr>
          <p:cNvSpPr>
            <a:spLocks noGrp="1"/>
          </p:cNvSpPr>
          <p:nvPr>
            <p:ph type="title"/>
          </p:nvPr>
        </p:nvSpPr>
        <p:spPr>
          <a:xfrm>
            <a:off x="315130" y="348547"/>
            <a:ext cx="11018520" cy="507831"/>
          </a:xfrm>
          <a:prstGeom prst="rect">
            <a:avLst/>
          </a:prstGeom>
        </p:spPr>
        <p:txBody>
          <a:bodyPr vert="horz" wrap="square" lIns="0" tIns="0" rIns="0" bIns="0" rtlCol="0" anchor="t">
            <a:noAutofit/>
          </a:bodyPr>
          <a:lstStyle>
            <a:lvl1pPr>
              <a:defRPr sz="3300"/>
            </a:lvl1pPr>
          </a:lstStyle>
          <a:p>
            <a:r>
              <a:rPr lang="en-US"/>
              <a:t>Click to edit Master title style</a:t>
            </a:r>
          </a:p>
        </p:txBody>
      </p:sp>
    </p:spTree>
    <p:extLst>
      <p:ext uri="{BB962C8B-B14F-4D97-AF65-F5344CB8AC3E}">
        <p14:creationId xmlns:p14="http://schemas.microsoft.com/office/powerpoint/2010/main" val="1424458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2_End Slide Color Bkg">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DED0AF-295D-5F41-A459-6BA129C99FF5}"/>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8" name="Text Placeholder 7">
            <a:extLst>
              <a:ext uri="{FF2B5EF4-FFF2-40B4-BE49-F238E27FC236}">
                <a16:creationId xmlns:a16="http://schemas.microsoft.com/office/drawing/2014/main" id="{B0FB7DBC-A63D-8541-9FC0-1972ADEFC578}"/>
              </a:ext>
            </a:extLst>
          </p:cNvPr>
          <p:cNvSpPr>
            <a:spLocks noGrp="1"/>
          </p:cNvSpPr>
          <p:nvPr>
            <p:ph type="body" sz="quarter" idx="11"/>
          </p:nvPr>
        </p:nvSpPr>
        <p:spPr>
          <a:xfrm>
            <a:off x="319558" y="1021489"/>
            <a:ext cx="4198600" cy="307777"/>
          </a:xfrm>
        </p:spPr>
        <p:txBody>
          <a:bodyPr/>
          <a:lstStyle>
            <a:lvl1pPr marL="0" indent="0">
              <a:spcBef>
                <a:spcPts val="0"/>
              </a:spcBef>
              <a:spcAft>
                <a:spcPts val="500"/>
              </a:spcAft>
              <a:defRPr/>
            </a:lvl1pPr>
          </a:lstStyle>
          <a:p>
            <a:pPr lvl="0"/>
            <a:r>
              <a:rPr lang="en-US"/>
              <a:t>Click to edit Master text styles</a:t>
            </a:r>
          </a:p>
        </p:txBody>
      </p:sp>
      <p:sp>
        <p:nvSpPr>
          <p:cNvPr id="10" name="Text Placeholder 9">
            <a:extLst>
              <a:ext uri="{FF2B5EF4-FFF2-40B4-BE49-F238E27FC236}">
                <a16:creationId xmlns:a16="http://schemas.microsoft.com/office/drawing/2014/main" id="{89CEA4AD-7F13-CC40-BCDA-D1FAD30BE2D1}"/>
              </a:ext>
            </a:extLst>
          </p:cNvPr>
          <p:cNvSpPr>
            <a:spLocks noGrp="1"/>
          </p:cNvSpPr>
          <p:nvPr>
            <p:ph type="body" sz="quarter" idx="12"/>
          </p:nvPr>
        </p:nvSpPr>
        <p:spPr>
          <a:xfrm>
            <a:off x="366448" y="2258366"/>
            <a:ext cx="4139700" cy="1282403"/>
          </a:xfrm>
        </p:spPr>
        <p:txBody>
          <a:bodyPr/>
          <a:lstStyle>
            <a:lvl1pPr marL="0" indent="0">
              <a:spcBef>
                <a:spcPts val="0"/>
              </a:spcBef>
              <a:spcAft>
                <a:spcPts val="500"/>
              </a:spcAft>
              <a:defRPr/>
            </a:lvl1pPr>
            <a:lvl2pPr marL="0" indent="0">
              <a:spcBef>
                <a:spcPts val="0"/>
              </a:spcBef>
              <a:spcAft>
                <a:spcPts val="500"/>
              </a:spcAft>
              <a:defRPr/>
            </a:lvl2pPr>
            <a:lvl3pPr marL="0" indent="0">
              <a:spcBef>
                <a:spcPts val="0"/>
              </a:spcBef>
              <a:spcAft>
                <a:spcPts val="500"/>
              </a:spcAft>
              <a:defRPr/>
            </a:lvl3pPr>
            <a:lvl4pPr marL="0" indent="0">
              <a:spcBef>
                <a:spcPts val="0"/>
              </a:spcBef>
              <a:spcAft>
                <a:spcPts val="500"/>
              </a:spcAft>
              <a:defRPr/>
            </a:lvl4pPr>
            <a:lvl5pPr marL="0" indent="0">
              <a:spcBef>
                <a:spcPts val="0"/>
              </a:spcBef>
              <a:spcAft>
                <a:spcPts val="5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a:extLst>
              <a:ext uri="{FF2B5EF4-FFF2-40B4-BE49-F238E27FC236}">
                <a16:creationId xmlns:a16="http://schemas.microsoft.com/office/drawing/2014/main" id="{8CDC696B-6F5D-0A43-8567-12FE5A127263}"/>
              </a:ext>
            </a:extLst>
          </p:cNvPr>
          <p:cNvSpPr>
            <a:spLocks noGrp="1"/>
          </p:cNvSpPr>
          <p:nvPr>
            <p:ph type="title"/>
          </p:nvPr>
        </p:nvSpPr>
        <p:spPr>
          <a:xfrm>
            <a:off x="315130" y="348547"/>
            <a:ext cx="11018520" cy="507831"/>
          </a:xfrm>
          <a:prstGeom prst="rect">
            <a:avLst/>
          </a:prstGeom>
        </p:spPr>
        <p:txBody>
          <a:bodyPr vert="horz" wrap="square" lIns="0" tIns="0" rIns="0" bIns="0" rtlCol="0" anchor="t">
            <a:spAutoFit/>
          </a:bodyPr>
          <a:lstStyle>
            <a:lvl1pPr>
              <a:defRPr sz="3300"/>
            </a:lvl1pPr>
          </a:lstStyle>
          <a:p>
            <a:r>
              <a:rPr lang="en-US"/>
              <a:t>Click to edit Master title style</a:t>
            </a:r>
          </a:p>
        </p:txBody>
      </p:sp>
    </p:spTree>
    <p:extLst>
      <p:ext uri="{BB962C8B-B14F-4D97-AF65-F5344CB8AC3E}">
        <p14:creationId xmlns:p14="http://schemas.microsoft.com/office/powerpoint/2010/main" val="2067905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_End Slide Color Bkg">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DED0AF-295D-5F41-A459-6BA129C99FF5}"/>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Tree>
    <p:extLst>
      <p:ext uri="{BB962C8B-B14F-4D97-AF65-F5344CB8AC3E}">
        <p14:creationId xmlns:p14="http://schemas.microsoft.com/office/powerpoint/2010/main" val="1337115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1_End Slide Color Bkg">
    <p:bg>
      <p:bgPr>
        <a:solidFill>
          <a:schemeClr val="accent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ACAB71-A7A8-B941-A8E0-123FDC704E4A}"/>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schemeClr val="bg1"/>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schemeClr val="bg1"/>
              </a:solidFill>
              <a:effectLst/>
              <a:uLnTx/>
              <a:uFillTx/>
              <a:latin typeface="Segoe UI Regular" panose="020B0502040204020203" pitchFamily="34" charset="0"/>
              <a:ea typeface="Segoe Pro" charset="0"/>
              <a:cs typeface="Segoe UI Regular" panose="020B0502040204020203" pitchFamily="34" charset="0"/>
            </a:endParaRPr>
          </a:p>
        </p:txBody>
      </p:sp>
    </p:spTree>
    <p:extLst>
      <p:ext uri="{BB962C8B-B14F-4D97-AF65-F5344CB8AC3E}">
        <p14:creationId xmlns:p14="http://schemas.microsoft.com/office/powerpoint/2010/main" val="2917009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2_End Slide Color Bkg">
    <p:bg>
      <p:bgRef idx="1001">
        <a:schemeClr val="bg2"/>
      </p:bgRef>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ACAB71-A7A8-B941-A8E0-123FDC704E4A}"/>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schemeClr val="tx1"/>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schemeClr val="tx1"/>
              </a:solidFill>
              <a:effectLst/>
              <a:uLnTx/>
              <a:uFillTx/>
              <a:latin typeface="Segoe UI Regular" panose="020B0502040204020203" pitchFamily="34" charset="0"/>
              <a:ea typeface="Segoe Pro" charset="0"/>
              <a:cs typeface="Segoe UI Regular" panose="020B0502040204020203" pitchFamily="34" charset="0"/>
            </a:endParaRPr>
          </a:p>
        </p:txBody>
      </p:sp>
    </p:spTree>
    <p:extLst>
      <p:ext uri="{BB962C8B-B14F-4D97-AF65-F5344CB8AC3E}">
        <p14:creationId xmlns:p14="http://schemas.microsoft.com/office/powerpoint/2010/main" val="4145528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End Slide Black Bkg">
    <p:bg>
      <p:bgPr>
        <a:gradFill>
          <a:gsLst>
            <a:gs pos="0">
              <a:srgbClr val="34455A"/>
            </a:gs>
            <a:gs pos="100000">
              <a:srgbClr val="172334"/>
            </a:gs>
          </a:gsLst>
          <a:lin ang="2700000" scaled="0"/>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prstGeom prst="rect">
            <a:avLst/>
          </a:prstGeo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Thank you</a:t>
            </a:r>
          </a:p>
        </p:txBody>
      </p:sp>
      <p:pic>
        <p:nvPicPr>
          <p:cNvPr id="3" name="Picture 2" descr="Graphical user interface&#10;&#10;Description automatically generated with low confidence">
            <a:extLst>
              <a:ext uri="{FF2B5EF4-FFF2-40B4-BE49-F238E27FC236}">
                <a16:creationId xmlns:a16="http://schemas.microsoft.com/office/drawing/2014/main" id="{ADE9C292-7BA4-1A49-AE33-898A447AB998}"/>
              </a:ext>
            </a:extLst>
          </p:cNvPr>
          <p:cNvPicPr>
            <a:picLocks noChangeAspect="1"/>
          </p:cNvPicPr>
          <p:nvPr userDrawn="1"/>
        </p:nvPicPr>
        <p:blipFill>
          <a:blip r:embed="rId2"/>
          <a:stretch>
            <a:fillRect/>
          </a:stretch>
        </p:blipFill>
        <p:spPr>
          <a:xfrm>
            <a:off x="285174" y="288109"/>
            <a:ext cx="1690065" cy="890598"/>
          </a:xfrm>
          <a:prstGeom prst="rect">
            <a:avLst/>
          </a:prstGeom>
        </p:spPr>
      </p:pic>
    </p:spTree>
    <p:extLst>
      <p:ext uri="{BB962C8B-B14F-4D97-AF65-F5344CB8AC3E}">
        <p14:creationId xmlns:p14="http://schemas.microsoft.com/office/powerpoint/2010/main" val="1250105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735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DBA95FE3-F568-D74D-8AA7-69D760FE2C51}"/>
              </a:ext>
            </a:extLst>
          </p:cNvPr>
          <p:cNvSpPr>
            <a:spLocks noGrp="1"/>
          </p:cNvSpPr>
          <p:nvPr>
            <p:ph type="title"/>
          </p:nvPr>
        </p:nvSpPr>
        <p:spPr>
          <a:xfrm>
            <a:off x="600138" y="5846822"/>
            <a:ext cx="11018520" cy="507831"/>
          </a:xfrm>
          <a:prstGeom prst="rect">
            <a:avLst/>
          </a:prstGeom>
        </p:spPr>
        <p:txBody>
          <a:bodyPr vert="horz" wrap="square" lIns="0" tIns="0" rIns="0" bIns="0" rtlCol="0" anchor="t">
            <a:spAutoFit/>
          </a:bodyPr>
          <a:lstStyle>
            <a:lvl1pPr>
              <a:defRPr sz="3300"/>
            </a:lvl1pPr>
          </a:lstStyle>
          <a:p>
            <a:r>
              <a:rPr lang="en-US"/>
              <a:t>Click to edit Master title style</a:t>
            </a:r>
          </a:p>
        </p:txBody>
      </p:sp>
    </p:spTree>
    <p:extLst>
      <p:ext uri="{BB962C8B-B14F-4D97-AF65-F5344CB8AC3E}">
        <p14:creationId xmlns:p14="http://schemas.microsoft.com/office/powerpoint/2010/main" val="1800614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4499">
          <p15:clr>
            <a:srgbClr val="A4A3A4"/>
          </p15:clr>
        </p15:guide>
        <p15:guide id="17" pos="4718">
          <p15:clr>
            <a:srgbClr val="A4A3A4"/>
          </p15:clr>
        </p15:guide>
        <p15:guide id="28" orient="horz" pos="1086">
          <p15:clr>
            <a:srgbClr val="5ACBF0"/>
          </p15:clr>
        </p15:guide>
        <p15:guide id="29" orient="horz" pos="1525">
          <p15:clr>
            <a:srgbClr val="5ACBF0"/>
          </p15:clr>
        </p15:guide>
        <p15:guide id="30" orient="horz" pos="34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2680853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B8DA5-A08C-484C-9156-9BFEA0214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7CEAB9-056B-4439-911A-5C0B82EA4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69D8C8-D10A-48EA-B181-A0E85660DEE6}"/>
              </a:ext>
            </a:extLst>
          </p:cNvPr>
          <p:cNvSpPr>
            <a:spLocks noGrp="1"/>
          </p:cNvSpPr>
          <p:nvPr>
            <p:ph type="dt" sz="half" idx="10"/>
          </p:nvPr>
        </p:nvSpPr>
        <p:spPr/>
        <p:txBody>
          <a:bodyPr/>
          <a:lstStyle/>
          <a:p>
            <a:fld id="{4A155A30-FFE6-4760-A141-2CA668410236}" type="datetimeFigureOut">
              <a:rPr lang="en-US" smtClean="0"/>
              <a:t>10/10/2023</a:t>
            </a:fld>
            <a:endParaRPr lang="en-US"/>
          </a:p>
        </p:txBody>
      </p:sp>
      <p:sp>
        <p:nvSpPr>
          <p:cNvPr id="5" name="Footer Placeholder 4">
            <a:extLst>
              <a:ext uri="{FF2B5EF4-FFF2-40B4-BE49-F238E27FC236}">
                <a16:creationId xmlns:a16="http://schemas.microsoft.com/office/drawing/2014/main" id="{AF5CFB9F-88D1-465D-89B0-744AB5BA26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0DA7F-1BA7-42DD-B22C-14B926985F96}"/>
              </a:ext>
            </a:extLst>
          </p:cNvPr>
          <p:cNvSpPr>
            <a:spLocks noGrp="1"/>
          </p:cNvSpPr>
          <p:nvPr>
            <p:ph type="sldNum" sz="quarter" idx="12"/>
          </p:nvPr>
        </p:nvSpPr>
        <p:spPr/>
        <p:txBody>
          <a:bodyPr/>
          <a:lstStyle/>
          <a:p>
            <a:fld id="{0E05C81A-CE0E-4863-A359-9C0070D446FF}" type="slidenum">
              <a:rPr lang="en-US" smtClean="0"/>
              <a:t>‹#›</a:t>
            </a:fld>
            <a:endParaRPr lang="en-US"/>
          </a:p>
        </p:txBody>
      </p:sp>
    </p:spTree>
    <p:extLst>
      <p:ext uri="{BB962C8B-B14F-4D97-AF65-F5344CB8AC3E}">
        <p14:creationId xmlns:p14="http://schemas.microsoft.com/office/powerpoint/2010/main" val="3851092142"/>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019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8698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70256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1334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334001" y="0"/>
            <a:ext cx="6858000" cy="6858000"/>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462457" y="3105657"/>
            <a:ext cx="623887" cy="6880806"/>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510663"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728682"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1865192" y="1429624"/>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063722" y="536713"/>
            <a:ext cx="1687791" cy="61437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652D678F-E03C-478E-BCEB-0BFEA50417ED}"/>
              </a:ext>
            </a:extLst>
          </p:cNvPr>
          <p:cNvSpPr>
            <a:spLocks noGrp="1"/>
          </p:cNvSpPr>
          <p:nvPr>
            <p:ph type="title" hasCustomPrompt="1"/>
          </p:nvPr>
        </p:nvSpPr>
        <p:spPr>
          <a:xfrm>
            <a:off x="268080" y="2874284"/>
            <a:ext cx="5043117" cy="1300551"/>
          </a:xfrm>
        </p:spPr>
        <p:txBody>
          <a:bodyPr/>
          <a:lstStyle>
            <a:lvl1pPr>
              <a:defRPr sz="3200">
                <a:solidFill>
                  <a:schemeClr val="tx2"/>
                </a:solidFill>
                <a:latin typeface="Segoe UI Semibold" panose="020B0702040204020203" pitchFamily="34" charset="0"/>
                <a:cs typeface="Segoe UI Semibold" panose="020B0702040204020203" pitchFamily="34" charset="0"/>
              </a:defRPr>
            </a:lvl1pPr>
          </a:lstStyle>
          <a:p>
            <a:r>
              <a:rPr lang="en-US"/>
              <a:t>Click to edit Master title style</a:t>
            </a:r>
            <a:br>
              <a:rPr lang="en-US"/>
            </a:br>
            <a:endParaRPr lang="en-US"/>
          </a:p>
        </p:txBody>
      </p:sp>
      <p:sp>
        <p:nvSpPr>
          <p:cNvPr id="8" name="Content Placeholder 7">
            <a:extLst>
              <a:ext uri="{FF2B5EF4-FFF2-40B4-BE49-F238E27FC236}">
                <a16:creationId xmlns:a16="http://schemas.microsoft.com/office/drawing/2014/main" id="{42D0027E-B6B6-47C2-A888-CD1AC8DA237A}"/>
              </a:ext>
            </a:extLst>
          </p:cNvPr>
          <p:cNvSpPr>
            <a:spLocks noGrp="1"/>
          </p:cNvSpPr>
          <p:nvPr>
            <p:ph sz="quarter" idx="10"/>
          </p:nvPr>
        </p:nvSpPr>
        <p:spPr>
          <a:xfrm>
            <a:off x="268080" y="4414838"/>
            <a:ext cx="3251408" cy="433965"/>
          </a:xfrm>
        </p:spPr>
        <p:txBody>
          <a:bodyPr/>
          <a:lstStyle>
            <a:lvl1pPr marL="0" indent="0">
              <a:buNone/>
              <a:defRPr sz="1800"/>
            </a:lvl1pPr>
          </a:lstStyle>
          <a:p>
            <a:pPr lvl="0"/>
            <a:r>
              <a:rPr lang="en-US"/>
              <a:t>Edit Master text styles</a:t>
            </a:r>
          </a:p>
        </p:txBody>
      </p:sp>
      <p:pic>
        <p:nvPicPr>
          <p:cNvPr id="3" name="Picture 2" descr="A close up of a logo&#10;&#10;Description generated with very high confidence">
            <a:extLst>
              <a:ext uri="{FF2B5EF4-FFF2-40B4-BE49-F238E27FC236}">
                <a16:creationId xmlns:a16="http://schemas.microsoft.com/office/drawing/2014/main" id="{EB9E7AAC-23D4-4EDF-A7E2-4FA24C6E37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32" y="73891"/>
            <a:ext cx="2676897" cy="672215"/>
          </a:xfrm>
          <a:prstGeom prst="rect">
            <a:avLst/>
          </a:prstGeom>
        </p:spPr>
      </p:pic>
    </p:spTree>
    <p:extLst>
      <p:ext uri="{BB962C8B-B14F-4D97-AF65-F5344CB8AC3E}">
        <p14:creationId xmlns:p14="http://schemas.microsoft.com/office/powerpoint/2010/main" val="1273470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1533051733"/>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796374905"/>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874177513"/>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EB4DBB-EFF2-46BF-9340-C2654C70282E}"/>
              </a:ext>
            </a:extLst>
          </p:cNvPr>
          <p:cNvSpPr>
            <a:spLocks noGrp="1"/>
          </p:cNvSpPr>
          <p:nvPr>
            <p:ph type="ftr" sz="quarter" idx="10"/>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E5070C6D-0D65-42CD-B707-F285B549C6F3}"/>
              </a:ext>
            </a:extLst>
          </p:cNvPr>
          <p:cNvSpPr>
            <a:spLocks noGrp="1"/>
          </p:cNvSpPr>
          <p:nvPr>
            <p:ph type="sldNum" sz="quarter" idx="11"/>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14178880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9551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15675264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0A4C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794064"/>
          </a:xfrm>
          <a:noFill/>
        </p:spPr>
        <p:txBody>
          <a:bodyPr tIns="91440" bIns="91440" anchor="t" anchorCtr="0">
            <a:spAutoFit/>
          </a:bodyPr>
          <a:lstStyle>
            <a:lvl1pPr>
              <a:defRPr sz="4400" spc="-98" baseline="0">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9487198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A4C2D"/>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996197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367043"/>
            <a:ext cx="1901112" cy="407303"/>
          </a:xfrm>
          <a:prstGeom prst="rect">
            <a:avLst/>
          </a:prstGeom>
        </p:spPr>
      </p:pic>
    </p:spTree>
    <p:extLst>
      <p:ext uri="{BB962C8B-B14F-4D97-AF65-F5344CB8AC3E}">
        <p14:creationId xmlns:p14="http://schemas.microsoft.com/office/powerpoint/2010/main" val="1342793400"/>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0A19-C55A-4890-BCD8-78704A768E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CBB2A-1E27-47A8-8733-43DE1DEB2F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97970-2BEA-435D-A0E8-351938FB7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6FD1A3-BB15-4396-88E7-240DA89A09F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53710F5-2DA1-4B8E-BE9C-5F33A9C23EEA}"/>
              </a:ext>
            </a:extLst>
          </p:cNvPr>
          <p:cNvSpPr>
            <a:spLocks noGrp="1"/>
          </p:cNvSpPr>
          <p:nvPr>
            <p:ph type="ftr" sz="quarter" idx="11"/>
          </p:nvPr>
        </p:nvSpPr>
        <p:spPr/>
        <p:txBody>
          <a:bodyPr/>
          <a:lstStyle/>
          <a:p>
            <a:r>
              <a:rPr lang="en-US"/>
              <a:t>© Microsoft Corporation                                                                                                                Power Platform </a:t>
            </a:r>
          </a:p>
        </p:txBody>
      </p:sp>
      <p:sp>
        <p:nvSpPr>
          <p:cNvPr id="7" name="Slide Number Placeholder 6">
            <a:extLst>
              <a:ext uri="{FF2B5EF4-FFF2-40B4-BE49-F238E27FC236}">
                <a16:creationId xmlns:a16="http://schemas.microsoft.com/office/drawing/2014/main" id="{4320B88A-FE64-4BB3-979D-C2847ECED4EF}"/>
              </a:ext>
            </a:extLst>
          </p:cNvPr>
          <p:cNvSpPr>
            <a:spLocks noGrp="1"/>
          </p:cNvSpPr>
          <p:nvPr>
            <p:ph type="sldNum" sz="quarter" idx="12"/>
          </p:nvPr>
        </p:nvSpPr>
        <p:spPr/>
        <p:txBody>
          <a:bodyPr/>
          <a:lstStyle/>
          <a:p>
            <a:fld id="{7A01D325-0FC2-4B60-9028-D756E456852D}" type="slidenum">
              <a:rPr lang="en-US" smtClean="0"/>
              <a:t>‹#›</a:t>
            </a:fld>
            <a:endParaRPr lang="en-US"/>
          </a:p>
        </p:txBody>
      </p:sp>
    </p:spTree>
    <p:extLst>
      <p:ext uri="{BB962C8B-B14F-4D97-AF65-F5344CB8AC3E}">
        <p14:creationId xmlns:p14="http://schemas.microsoft.com/office/powerpoint/2010/main" val="916084676"/>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Title and Content w/ Logo">
    <p:bg>
      <p:bgPr>
        <a:solidFill>
          <a:srgbClr val="7030A0"/>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9424533" y="0"/>
            <a:ext cx="4852678" cy="6858000"/>
            <a:chOff x="9424533" y="0"/>
            <a:chExt cx="4852678" cy="6858000"/>
          </a:xfrm>
        </p:grpSpPr>
        <p:sp>
          <p:nvSpPr>
            <p:cNvPr id="16" name="Right Triangle 15"/>
            <p:cNvSpPr/>
            <p:nvPr userDrawn="1"/>
          </p:nvSpPr>
          <p:spPr bwMode="auto">
            <a:xfrm rot="2700798">
              <a:off x="9427233" y="1003112"/>
              <a:ext cx="4847277" cy="4852678"/>
            </a:xfrm>
            <a:prstGeom prst="rtTriangle">
              <a:avLst/>
            </a:prstGeom>
            <a:solidFill>
              <a:srgbClr val="253E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11850872" y="0"/>
              <a:ext cx="341128" cy="6858000"/>
            </a:xfrm>
            <a:prstGeom prst="rect">
              <a:avLst/>
            </a:prstGeom>
            <a:solidFill>
              <a:srgbClr val="253E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
          <p:cNvSpPr>
            <a:spLocks noGrp="1"/>
          </p:cNvSpPr>
          <p:nvPr>
            <p:ph type="ctrTitle"/>
          </p:nvPr>
        </p:nvSpPr>
        <p:spPr>
          <a:xfrm>
            <a:off x="248865" y="1418590"/>
            <a:ext cx="9144000" cy="2387600"/>
          </a:xfrm>
        </p:spPr>
        <p:txBody>
          <a:bodyPr anchor="b"/>
          <a:lstStyle>
            <a:lvl1pPr algn="l">
              <a:defRPr sz="7200">
                <a:solidFill>
                  <a:schemeClr val="bg1"/>
                </a:solidFill>
              </a:defRPr>
            </a:lvl1pPr>
          </a:lstStyle>
          <a:p>
            <a:r>
              <a:rPr lang="en-US"/>
              <a:t>Click to edit Master title style</a:t>
            </a:r>
          </a:p>
        </p:txBody>
      </p:sp>
      <p:sp>
        <p:nvSpPr>
          <p:cNvPr id="12" name="Subtitle 2"/>
          <p:cNvSpPr>
            <a:spLocks noGrp="1"/>
          </p:cNvSpPr>
          <p:nvPr>
            <p:ph type="subTitle" idx="1"/>
          </p:nvPr>
        </p:nvSpPr>
        <p:spPr>
          <a:xfrm>
            <a:off x="248865" y="3946525"/>
            <a:ext cx="9144000" cy="1655762"/>
          </a:xfrm>
        </p:spPr>
        <p:txBody>
          <a:bodyPr>
            <a:normAutofit/>
          </a:bodyPr>
          <a:lstStyle>
            <a:lvl1pPr marL="0" indent="0" algn="l">
              <a:buNone/>
              <a:defRPr sz="40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 name="Picture 2">
            <a:extLst>
              <a:ext uri="{FF2B5EF4-FFF2-40B4-BE49-F238E27FC236}">
                <a16:creationId xmlns:a16="http://schemas.microsoft.com/office/drawing/2014/main" id="{19657FAB-07D6-4E66-ACA7-3E8ABC3C27F5}"/>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0237679" y="2612390"/>
            <a:ext cx="1613192" cy="1613192"/>
          </a:xfrm>
          <a:prstGeom prst="rect">
            <a:avLst/>
          </a:prstGeom>
        </p:spPr>
      </p:pic>
    </p:spTree>
    <p:extLst>
      <p:ext uri="{BB962C8B-B14F-4D97-AF65-F5344CB8AC3E}">
        <p14:creationId xmlns:p14="http://schemas.microsoft.com/office/powerpoint/2010/main" val="2401508977"/>
      </p:ext>
    </p:extLst>
  </p:cSld>
  <p:clrMapOvr>
    <a:masterClrMapping/>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1_Title and Content w/ Logo">
    <p:bg>
      <p:bgPr>
        <a:solidFill>
          <a:srgbClr val="17234F"/>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9424533" y="0"/>
            <a:ext cx="4852678" cy="6858000"/>
            <a:chOff x="9424533" y="0"/>
            <a:chExt cx="4852678" cy="6858000"/>
          </a:xfrm>
          <a:solidFill>
            <a:srgbClr val="253E8F"/>
          </a:solidFill>
        </p:grpSpPr>
        <p:sp>
          <p:nvSpPr>
            <p:cNvPr id="16" name="Right Triangle 15"/>
            <p:cNvSpPr/>
            <p:nvPr userDrawn="1"/>
          </p:nvSpPr>
          <p:spPr bwMode="auto">
            <a:xfrm rot="2700798">
              <a:off x="9427233" y="1003112"/>
              <a:ext cx="4847277" cy="485267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11850872" y="0"/>
              <a:ext cx="341128"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
          <p:cNvSpPr>
            <a:spLocks noGrp="1"/>
          </p:cNvSpPr>
          <p:nvPr>
            <p:ph type="ctrTitle"/>
          </p:nvPr>
        </p:nvSpPr>
        <p:spPr>
          <a:xfrm>
            <a:off x="248865" y="1418590"/>
            <a:ext cx="9144000" cy="2387600"/>
          </a:xfrm>
        </p:spPr>
        <p:txBody>
          <a:bodyPr anchor="b"/>
          <a:lstStyle>
            <a:lvl1pPr algn="l">
              <a:defRPr sz="7200">
                <a:solidFill>
                  <a:schemeClr val="bg1"/>
                </a:solidFill>
              </a:defRPr>
            </a:lvl1pPr>
          </a:lstStyle>
          <a:p>
            <a:r>
              <a:rPr lang="en-US"/>
              <a:t>Click to edit Master title style</a:t>
            </a:r>
          </a:p>
        </p:txBody>
      </p:sp>
      <p:sp>
        <p:nvSpPr>
          <p:cNvPr id="12" name="Subtitle 2"/>
          <p:cNvSpPr>
            <a:spLocks noGrp="1"/>
          </p:cNvSpPr>
          <p:nvPr>
            <p:ph type="subTitle" idx="1"/>
          </p:nvPr>
        </p:nvSpPr>
        <p:spPr>
          <a:xfrm>
            <a:off x="248865" y="3946525"/>
            <a:ext cx="9144000" cy="1655762"/>
          </a:xfrm>
        </p:spPr>
        <p:txBody>
          <a:bodyPr>
            <a:normAutofit/>
          </a:bodyPr>
          <a:lstStyle>
            <a:lvl1pPr marL="0" indent="0" algn="l">
              <a:buNone/>
              <a:defRPr sz="40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 name="Picture 2">
            <a:extLst>
              <a:ext uri="{FF2B5EF4-FFF2-40B4-BE49-F238E27FC236}">
                <a16:creationId xmlns:a16="http://schemas.microsoft.com/office/drawing/2014/main" id="{19657FAB-07D6-4E66-ACA7-3E8ABC3C27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7679" y="2612390"/>
            <a:ext cx="1613192" cy="1613192"/>
          </a:xfrm>
          <a:prstGeom prst="rect">
            <a:avLst/>
          </a:prstGeom>
        </p:spPr>
      </p:pic>
    </p:spTree>
    <p:extLst>
      <p:ext uri="{BB962C8B-B14F-4D97-AF65-F5344CB8AC3E}">
        <p14:creationId xmlns:p14="http://schemas.microsoft.com/office/powerpoint/2010/main" val="972071423"/>
      </p:ext>
    </p:extLst>
  </p:cSld>
  <p:clrMapOvr>
    <a:masterClrMapping/>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Rectangle 3"/>
          <p:cNvSpPr/>
          <p:nvPr/>
        </p:nvSpPr>
        <p:spPr>
          <a:xfrm>
            <a:off x="463551" y="463552"/>
            <a:ext cx="11277600" cy="593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5D25F"/>
              </a:solidFill>
              <a:effectLst/>
              <a:uLnTx/>
              <a:uFillTx/>
              <a:latin typeface="Calibri" panose="020F0502020204030204"/>
              <a:ea typeface="+mn-ea"/>
              <a:cs typeface="+mn-cs"/>
            </a:endParaRPr>
          </a:p>
        </p:txBody>
      </p:sp>
      <p:sp>
        <p:nvSpPr>
          <p:cNvPr id="5" name="TextBox 4"/>
          <p:cNvSpPr txBox="1"/>
          <p:nvPr/>
        </p:nvSpPr>
        <p:spPr>
          <a:xfrm>
            <a:off x="463551" y="6565900"/>
            <a:ext cx="6197600" cy="153888"/>
          </a:xfrm>
          <a:prstGeom prst="rect">
            <a:avLst/>
          </a:prstGeom>
          <a:noFill/>
        </p:spPr>
        <p:txBody>
          <a:bodyPr lIns="0" tIns="0" rIns="0" bIns="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44546A"/>
                </a:solidFill>
                <a:effectLst/>
                <a:uLnTx/>
                <a:uFillTx/>
                <a:latin typeface="Arial" pitchFamily="34" charset="0"/>
                <a:ea typeface="+mn-ea"/>
                <a:cs typeface="Arial" pitchFamily="34" charset="0"/>
              </a:rPr>
              <a:t>© 2016 Forrester Research, Inc. Reproduction Prohibited</a:t>
            </a:r>
          </a:p>
        </p:txBody>
      </p:sp>
      <p:sp>
        <p:nvSpPr>
          <p:cNvPr id="6" name="TextBox 5"/>
          <p:cNvSpPr txBox="1"/>
          <p:nvPr/>
        </p:nvSpPr>
        <p:spPr>
          <a:xfrm>
            <a:off x="9302751" y="6565901"/>
            <a:ext cx="2438400" cy="218017"/>
          </a:xfrm>
          <a:prstGeom prst="rect">
            <a:avLst/>
          </a:prstGeom>
          <a:noFill/>
        </p:spPr>
        <p:txBody>
          <a:bodyPr lIns="0" tIns="0" rIns="0" bIns="0"/>
          <a:lstStyle/>
          <a:p>
            <a:pPr marL="0" marR="0" lvl="0" indent="0" algn="r" defTabSz="914400" rtl="0" eaLnBrk="1" fontAlgn="auto" latinLnBrk="0" hangingPunct="1">
              <a:lnSpc>
                <a:spcPct val="100000"/>
              </a:lnSpc>
              <a:spcBef>
                <a:spcPts val="0"/>
              </a:spcBef>
              <a:spcAft>
                <a:spcPts val="800"/>
              </a:spcAft>
              <a:buClrTx/>
              <a:buSzTx/>
              <a:buFontTx/>
              <a:buNone/>
              <a:tabLst/>
              <a:defRPr/>
            </a:pPr>
            <a:fld id="{FC1C6658-915D-424D-8A8D-E1D42D9105B5}" type="slidenum">
              <a:rPr kumimoji="0" lang="en-US" sz="1000" b="0" i="0" u="none" strike="noStrike" kern="1200" cap="none" spc="0" normalizeH="0" baseline="0" noProof="0">
                <a:ln>
                  <a:noFill/>
                </a:ln>
                <a:solidFill>
                  <a:srgbClr val="44546A"/>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800"/>
                </a:spcAft>
                <a:buClrTx/>
                <a:buSzTx/>
                <a:buFontTx/>
                <a:buNone/>
                <a:tabLst/>
                <a:defRPr/>
              </a:pPr>
              <a:t>‹#›</a:t>
            </a:fld>
            <a:endParaRPr kumimoji="0" lang="en-US" sz="1000" b="0" i="0" u="none" strike="noStrike" kern="1200" cap="none" spc="0" normalizeH="0" baseline="0" noProof="0" err="1">
              <a:ln>
                <a:noFill/>
              </a:ln>
              <a:solidFill>
                <a:srgbClr val="44546A"/>
              </a:solidFill>
              <a:effectLst/>
              <a:uLnTx/>
              <a:uFillTx/>
              <a:latin typeface="Calibri" panose="020F0502020204030204"/>
              <a:ea typeface="+mn-ea"/>
              <a:cs typeface="+mn-cs"/>
            </a:endParaRPr>
          </a:p>
        </p:txBody>
      </p:sp>
      <p:sp>
        <p:nvSpPr>
          <p:cNvPr id="2" name="Title 1"/>
          <p:cNvSpPr>
            <a:spLocks noGrp="1"/>
          </p:cNvSpPr>
          <p:nvPr>
            <p:ph type="title"/>
          </p:nvPr>
        </p:nvSpPr>
        <p:spPr>
          <a:xfrm>
            <a:off x="609600" y="594360"/>
            <a:ext cx="10972800" cy="590931"/>
          </a:xfrm>
        </p:spPr>
        <p:txBody>
          <a:bodyPr/>
          <a:lstStyle>
            <a:lvl1pPr>
              <a:defRPr sz="4267">
                <a:solidFill>
                  <a:schemeClr val="tx1"/>
                </a:solidFill>
              </a:defRPr>
            </a:lvl1pPr>
          </a:lstStyle>
          <a:p>
            <a:r>
              <a:rPr lang="en-US"/>
              <a:t>Click to edit Master title style</a:t>
            </a:r>
          </a:p>
        </p:txBody>
      </p:sp>
      <p:sp>
        <p:nvSpPr>
          <p:cNvPr id="3" name="Content Placeholder 2"/>
          <p:cNvSpPr>
            <a:spLocks noGrp="1"/>
          </p:cNvSpPr>
          <p:nvPr>
            <p:ph idx="1"/>
          </p:nvPr>
        </p:nvSpPr>
        <p:spPr>
          <a:xfrm>
            <a:off x="609600" y="1280160"/>
            <a:ext cx="10972800" cy="4974336"/>
          </a:xfrm>
        </p:spPr>
        <p:txBody>
          <a:bodyPr/>
          <a:lstStyle>
            <a:lvl1pPr marL="243834" indent="-243834">
              <a:buFont typeface="Arial Black" pitchFamily="34" charset="0"/>
              <a:buChar char="›"/>
              <a:defRPr sz="3733" b="0" i="0">
                <a:solidFill>
                  <a:schemeClr val="tx1"/>
                </a:solidFill>
                <a:latin typeface="Arial" pitchFamily="34" charset="0"/>
                <a:cs typeface="Arial" pitchFamily="34" charset="0"/>
              </a:defRPr>
            </a:lvl1pPr>
            <a:lvl2pPr marL="1097253" indent="-243834">
              <a:buClr>
                <a:schemeClr val="accent1"/>
              </a:buClr>
              <a:buFont typeface="Arial" pitchFamily="34" charset="0"/>
              <a:buChar char="•"/>
              <a:defRPr sz="3200" b="0" i="0">
                <a:solidFill>
                  <a:schemeClr val="tx1"/>
                </a:solidFill>
                <a:latin typeface="Arial" pitchFamily="34" charset="0"/>
                <a:cs typeface="Arial" pitchFamily="34" charset="0"/>
              </a:defRPr>
            </a:lvl2pPr>
            <a:lvl3pPr marL="1828754" indent="-243834">
              <a:buClr>
                <a:schemeClr val="tx2"/>
              </a:buClr>
              <a:buFont typeface="Arial" pitchFamily="34" charset="0"/>
              <a:buChar char="›"/>
              <a:defRPr sz="2667" b="0" i="0">
                <a:solidFill>
                  <a:schemeClr val="tx1"/>
                </a:solidFill>
                <a:latin typeface="Arial" pitchFamily="34" charset="0"/>
                <a:cs typeface="Arial" pitchFamily="34" charset="0"/>
              </a:defRPr>
            </a:lvl3pPr>
            <a:lvl4pPr marL="1828754" indent="-243834">
              <a:buClr>
                <a:schemeClr val="tx2"/>
              </a:buClr>
              <a:buFont typeface="Arial" pitchFamily="34" charset="0"/>
              <a:buChar char="›"/>
              <a:defRPr sz="2667" b="0" i="0">
                <a:solidFill>
                  <a:schemeClr val="tx1"/>
                </a:solidFill>
                <a:latin typeface="Arial" pitchFamily="34" charset="0"/>
                <a:cs typeface="Arial" pitchFamily="34" charset="0"/>
              </a:defRPr>
            </a:lvl4pPr>
            <a:lvl5pPr marL="1828754" indent="-243834">
              <a:buClr>
                <a:schemeClr val="tx2"/>
              </a:buClr>
              <a:buFont typeface="Arial" pitchFamily="34" charset="0"/>
              <a:buChar char="›"/>
              <a:defRPr sz="2667"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261939"/>
      </p:ext>
    </p:extLst>
  </p:cSld>
  <p:clrMapOvr>
    <a:masterClrMapping/>
  </p:clrMapOvr>
  <p:transition spd="med">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87DD-E086-4440-901A-8BEDEF30B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5459D-9CA8-49F5-B0D8-057A7B2E3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D6AFF-7EE9-4AD0-9502-506C4EBC03F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BCC268-BB83-4C8E-A2A6-2624E7693233}"/>
              </a:ext>
            </a:extLst>
          </p:cNvPr>
          <p:cNvSpPr>
            <a:spLocks noGrp="1"/>
          </p:cNvSpPr>
          <p:nvPr>
            <p:ph type="ftr" sz="quarter" idx="11"/>
          </p:nvPr>
        </p:nvSpPr>
        <p:spPr/>
        <p:txBody>
          <a:bodyPr/>
          <a:lstStyle/>
          <a:p>
            <a:r>
              <a:rPr lang="en-US"/>
              <a:t>© Microsoft Corporation                                                                                                                Power Platform </a:t>
            </a:r>
          </a:p>
        </p:txBody>
      </p:sp>
      <p:sp>
        <p:nvSpPr>
          <p:cNvPr id="6" name="Slide Number Placeholder 5">
            <a:extLst>
              <a:ext uri="{FF2B5EF4-FFF2-40B4-BE49-F238E27FC236}">
                <a16:creationId xmlns:a16="http://schemas.microsoft.com/office/drawing/2014/main" id="{7AB2738C-D7C0-40D5-A570-A0FBC5484FB9}"/>
              </a:ext>
            </a:extLst>
          </p:cNvPr>
          <p:cNvSpPr>
            <a:spLocks noGrp="1"/>
          </p:cNvSpPr>
          <p:nvPr>
            <p:ph type="sldNum" sz="quarter" idx="12"/>
          </p:nvPr>
        </p:nvSpPr>
        <p:spPr/>
        <p:txBody>
          <a:bodyPr/>
          <a:lstStyle/>
          <a:p>
            <a:fld id="{86007654-3D8F-4B40-B11C-15E2A0659A0B}" type="slidenum">
              <a:rPr lang="en-US" smtClean="0"/>
              <a:t>‹#›</a:t>
            </a:fld>
            <a:endParaRPr lang="en-US"/>
          </a:p>
        </p:txBody>
      </p:sp>
    </p:spTree>
    <p:extLst>
      <p:ext uri="{BB962C8B-B14F-4D97-AF65-F5344CB8AC3E}">
        <p14:creationId xmlns:p14="http://schemas.microsoft.com/office/powerpoint/2010/main" val="927423160"/>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Tree>
    <p:extLst>
      <p:ext uri="{BB962C8B-B14F-4D97-AF65-F5344CB8AC3E}">
        <p14:creationId xmlns:p14="http://schemas.microsoft.com/office/powerpoint/2010/main" val="1358042134"/>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0795251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156512"/>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507161764"/>
      </p:ext>
    </p:extLst>
  </p:cSld>
  <p:clrMapOvr>
    <a:masterClrMapping/>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87DD-E086-4440-901A-8BEDEF30B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5459D-9CA8-49F5-B0D8-057A7B2E3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D6AFF-7EE9-4AD0-9502-506C4EBC03F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BCC268-BB83-4C8E-A2A6-2624E7693233}"/>
              </a:ext>
            </a:extLst>
          </p:cNvPr>
          <p:cNvSpPr>
            <a:spLocks noGrp="1"/>
          </p:cNvSpPr>
          <p:nvPr>
            <p:ph type="ftr" sz="quarter" idx="11"/>
          </p:nvPr>
        </p:nvSpPr>
        <p:spPr/>
        <p:txBody>
          <a:bodyPr/>
          <a:lstStyle/>
          <a:p>
            <a:r>
              <a:rPr lang="en-US"/>
              <a:t>© Microsoft Corporation                                                                                                                Power Platform </a:t>
            </a:r>
          </a:p>
        </p:txBody>
      </p:sp>
      <p:sp>
        <p:nvSpPr>
          <p:cNvPr id="6" name="Slide Number Placeholder 5">
            <a:extLst>
              <a:ext uri="{FF2B5EF4-FFF2-40B4-BE49-F238E27FC236}">
                <a16:creationId xmlns:a16="http://schemas.microsoft.com/office/drawing/2014/main" id="{7AB2738C-D7C0-40D5-A570-A0FBC5484FB9}"/>
              </a:ext>
            </a:extLst>
          </p:cNvPr>
          <p:cNvSpPr>
            <a:spLocks noGrp="1"/>
          </p:cNvSpPr>
          <p:nvPr>
            <p:ph type="sldNum" sz="quarter" idx="12"/>
          </p:nvPr>
        </p:nvSpPr>
        <p:spPr/>
        <p:txBody>
          <a:bodyPr/>
          <a:lstStyle/>
          <a:p>
            <a:fld id="{77E40B29-3981-4927-91C5-EDCCA1CCC357}" type="slidenum">
              <a:rPr lang="en-US" smtClean="0"/>
              <a:t>‹#›</a:t>
            </a:fld>
            <a:endParaRPr lang="en-US"/>
          </a:p>
        </p:txBody>
      </p:sp>
    </p:spTree>
    <p:extLst>
      <p:ext uri="{BB962C8B-B14F-4D97-AF65-F5344CB8AC3E}">
        <p14:creationId xmlns:p14="http://schemas.microsoft.com/office/powerpoint/2010/main" val="4269231796"/>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7" name="Rectangle 4"/>
          <p:cNvSpPr>
            <a:spLocks noChangeArrowheads="1"/>
          </p:cNvSpPr>
          <p:nvPr/>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Page #"/>
          <p:cNvSpPr txBox="1"/>
          <p:nvPr/>
        </p:nvSpPr>
        <p:spPr>
          <a:xfrm>
            <a:off x="9448800" y="6644218"/>
            <a:ext cx="2438400" cy="122767"/>
          </a:xfrm>
          <a:prstGeom prst="rect">
            <a:avLst/>
          </a:prstGeom>
          <a:noFill/>
        </p:spPr>
        <p:txBody>
          <a:bodyPr lIns="0" tIns="0" rIns="0" bIns="0"/>
          <a:lstStyle/>
          <a:p>
            <a:pPr marL="0" marR="0" lvl="0" indent="0" algn="r" defTabSz="914400" rtl="0" eaLnBrk="1" fontAlgn="auto" latinLnBrk="0" hangingPunct="1">
              <a:lnSpc>
                <a:spcPct val="100000"/>
              </a:lnSpc>
              <a:spcBef>
                <a:spcPts val="0"/>
              </a:spcBef>
              <a:spcAft>
                <a:spcPts val="0"/>
              </a:spcAft>
              <a:buClrTx/>
              <a:buSzTx/>
              <a:buFontTx/>
              <a:buNone/>
              <a:tabLst/>
              <a:defRPr/>
            </a:pPr>
            <a:fld id="{BC54F851-1C3A-F847-B9D2-4943440EC9FC}" type="slidenum">
              <a:rPr kumimoji="0" lang="en-US" sz="800" b="1" i="0" u="none" strike="noStrike" kern="600" cap="none" spc="93" normalizeH="0" baseline="0" noProof="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600" cap="none" spc="93" normalizeH="0" baseline="0" noProof="0" err="1">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2016 Copyright"/>
          <p:cNvSpPr txBox="1"/>
          <p:nvPr/>
        </p:nvSpPr>
        <p:spPr>
          <a:xfrm>
            <a:off x="182033" y="6644218"/>
            <a:ext cx="6197600" cy="123111"/>
          </a:xfrm>
          <a:prstGeom prst="rect">
            <a:avLst/>
          </a:prstGeom>
          <a:noFill/>
        </p:spPr>
        <p:txBody>
          <a:bodyPr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600" cap="none" spc="93" normalizeH="0" baseline="0" noProof="0">
                <a:ln>
                  <a:noFill/>
                </a:ln>
                <a:solidFill>
                  <a:prstClr val="white"/>
                </a:solidFill>
                <a:effectLst/>
                <a:uLnTx/>
                <a:uFillTx/>
                <a:latin typeface="Arial" pitchFamily="34" charset="0"/>
                <a:ea typeface="+mn-ea"/>
                <a:cs typeface="Arial" pitchFamily="34" charset="0"/>
              </a:rPr>
              <a:t>© 2016 FORRESTER. REPRODUCTION PROHIBITED.</a:t>
            </a:r>
          </a:p>
        </p:txBody>
      </p:sp>
      <p:sp>
        <p:nvSpPr>
          <p:cNvPr id="9" name="Title"/>
          <p:cNvSpPr>
            <a:spLocks noGrp="1"/>
          </p:cNvSpPr>
          <p:nvPr>
            <p:ph type="title"/>
          </p:nvPr>
        </p:nvSpPr>
        <p:spPr>
          <a:xfrm>
            <a:off x="487680" y="365760"/>
            <a:ext cx="11399520" cy="486664"/>
          </a:xfrm>
        </p:spPr>
        <p:txBody>
          <a:bodyPr/>
          <a:lstStyle>
            <a:lvl1pPr>
              <a:defRPr baseline="0"/>
            </a:lvl1pPr>
          </a:lstStyle>
          <a:p>
            <a:r>
              <a:rPr lang="en-US"/>
              <a:t>Click to edit Master title style</a:t>
            </a:r>
          </a:p>
        </p:txBody>
      </p:sp>
      <p:sp>
        <p:nvSpPr>
          <p:cNvPr id="6" name="Text"/>
          <p:cNvSpPr>
            <a:spLocks noGrp="1"/>
          </p:cNvSpPr>
          <p:nvPr>
            <p:ph type="body" sz="quarter" idx="12"/>
          </p:nvPr>
        </p:nvSpPr>
        <p:spPr>
          <a:xfrm>
            <a:off x="487680" y="1219201"/>
            <a:ext cx="11399520" cy="2164695"/>
          </a:xfrm>
        </p:spPr>
        <p:txBody>
          <a:bodyPr>
            <a:spAutoFit/>
          </a:bodyPr>
          <a:lstStyle>
            <a:lvl1pPr marL="182875" indent="-182875">
              <a:spcBef>
                <a:spcPts val="400"/>
              </a:spcBef>
              <a:spcAft>
                <a:spcPts val="400"/>
              </a:spcAft>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2pPr>
            <a:lvl3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3pPr>
            <a:lvl4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4pPr>
            <a:lvl5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cNvSpPr>
            <a:spLocks noGrp="1"/>
          </p:cNvSpPr>
          <p:nvPr>
            <p:ph type="pic" idx="1"/>
          </p:nvPr>
        </p:nvSpPr>
        <p:spPr>
          <a:xfrm>
            <a:off x="487680" y="2133600"/>
            <a:ext cx="11399520" cy="3877056"/>
          </a:xfrm>
        </p:spPr>
        <p:txBody>
          <a:bodyPr rtlCol="0" anchor="ctr">
            <a:noAutofit/>
          </a:bodyPr>
          <a:lstStyle>
            <a:lvl1pPr marL="0" indent="0" algn="ctr">
              <a:lnSpc>
                <a:spcPct val="100000"/>
              </a:lnSpc>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Drag picture to placeholder or click icon to add</a:t>
            </a:r>
          </a:p>
        </p:txBody>
      </p:sp>
      <p:sp>
        <p:nvSpPr>
          <p:cNvPr id="11" name="Source line"/>
          <p:cNvSpPr>
            <a:spLocks noGrp="1"/>
          </p:cNvSpPr>
          <p:nvPr>
            <p:ph type="body" sz="half" idx="2"/>
          </p:nvPr>
        </p:nvSpPr>
        <p:spPr>
          <a:xfrm>
            <a:off x="487680" y="6123802"/>
            <a:ext cx="11399520" cy="276999"/>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855319980"/>
      </p:ext>
    </p:extLst>
  </p:cSld>
  <p:clrMapOvr>
    <a:masterClrMapping/>
  </p:clrMapOvr>
  <p:transition spd="med">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bg>
      <p:bgPr>
        <a:solidFill>
          <a:schemeClr val="lt1"/>
        </a:solidFill>
        <a:effectLst/>
      </p:bgPr>
    </p:bg>
    <p:spTree>
      <p:nvGrpSpPr>
        <p:cNvPr id="1" name="Shape 65"/>
        <p:cNvGrpSpPr/>
        <p:nvPr/>
      </p:nvGrpSpPr>
      <p:grpSpPr>
        <a:xfrm>
          <a:off x="0" y="0"/>
          <a:ext cx="0" cy="0"/>
          <a:chOff x="0" y="0"/>
          <a:chExt cx="0" cy="0"/>
        </a:xfrm>
      </p:grpSpPr>
      <p:sp>
        <p:nvSpPr>
          <p:cNvPr id="66" name="Google Shape;66;p191"/>
          <p:cNvSpPr txBox="1"/>
          <p:nvPr/>
        </p:nvSpPr>
        <p:spPr>
          <a:xfrm>
            <a:off x="0" y="6493776"/>
            <a:ext cx="12192000" cy="364224"/>
          </a:xfrm>
          <a:prstGeom prst="rect">
            <a:avLst/>
          </a:prstGeom>
          <a:solidFill>
            <a:srgbClr val="0078D7"/>
          </a:solidFill>
          <a:ln>
            <a:noFill/>
          </a:ln>
        </p:spPr>
        <p:txBody>
          <a:bodyPr spcFirstLastPara="1" wrap="square" lIns="0" tIns="45708" rIns="91417" bIns="45708" anchor="t" anchorCtr="0">
            <a:noAutofit/>
          </a:bodyPr>
          <a:lstStyle/>
          <a:p>
            <a:pPr marL="0" marR="0" lvl="0" indent="0" algn="l" rtl="0">
              <a:lnSpc>
                <a:spcPct val="90000"/>
              </a:lnSpc>
              <a:spcBef>
                <a:spcPts val="0"/>
              </a:spcBef>
              <a:spcAft>
                <a:spcPts val="0"/>
              </a:spcAft>
              <a:buClr>
                <a:schemeClr val="lt1"/>
              </a:buClr>
              <a:buSzPts val="2400"/>
              <a:buFont typeface="Calibri"/>
              <a:buNone/>
            </a:pPr>
            <a:endParaRPr sz="2353" b="0" i="0" u="none" strike="noStrike" cap="none">
              <a:solidFill>
                <a:schemeClr val="lt1"/>
              </a:solidFill>
              <a:latin typeface="Calibri"/>
              <a:ea typeface="Calibri"/>
              <a:cs typeface="Calibri"/>
              <a:sym typeface="Calibri"/>
            </a:endParaRPr>
          </a:p>
        </p:txBody>
      </p:sp>
      <p:sp>
        <p:nvSpPr>
          <p:cNvPr id="67" name="Google Shape;67;p191"/>
          <p:cNvSpPr txBox="1">
            <a:spLocks noGrp="1"/>
          </p:cNvSpPr>
          <p:nvPr>
            <p:ph type="title"/>
          </p:nvPr>
        </p:nvSpPr>
        <p:spPr>
          <a:xfrm>
            <a:off x="269240" y="289511"/>
            <a:ext cx="11655840" cy="899665"/>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chemeClr val="lt1"/>
              </a:buClr>
              <a:buSzPts val="1800"/>
              <a:buNone/>
              <a:defRPr>
                <a:solidFill>
                  <a:srgbClr val="0E78D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91"/>
          <p:cNvSpPr txBox="1">
            <a:spLocks noGrp="1"/>
          </p:cNvSpPr>
          <p:nvPr>
            <p:ph type="sldNum" idx="12"/>
          </p:nvPr>
        </p:nvSpPr>
        <p:spPr>
          <a:xfrm>
            <a:off x="9502726" y="6492219"/>
            <a:ext cx="2689274" cy="357998"/>
          </a:xfrm>
          <a:prstGeom prst="rect">
            <a:avLst/>
          </a:prstGeom>
          <a:noFill/>
          <a:ln>
            <a:noFill/>
          </a:ln>
        </p:spPr>
        <p:txBody>
          <a:bodyPr spcFirstLastPara="1" wrap="square" lIns="91425" tIns="45700" rIns="182875" bIns="45700" anchor="ctr" anchorCtr="0">
            <a:noAutofit/>
          </a:bodyPr>
          <a:lstStyle>
            <a:lvl1pPr marL="0" lvl="0"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1pPr>
            <a:lvl2pPr marL="0" lvl="1"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2pPr>
            <a:lvl3pPr marL="0" lvl="2"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3pPr>
            <a:lvl4pPr marL="0" lvl="3"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4pPr>
            <a:lvl5pPr marL="0" lvl="4"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5pPr>
            <a:lvl6pPr marL="0" lvl="5"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6pPr>
            <a:lvl7pPr marL="0" lvl="6"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7pPr>
            <a:lvl8pPr marL="0" lvl="7"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8pPr>
            <a:lvl9pPr marL="0" lvl="8"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9pPr>
          </a:lstStyle>
          <a:p>
            <a:fld id="{00000000-1234-1234-1234-123412341234}" type="slidenum">
              <a:rPr lang="en-US" smtClean="0"/>
              <a:pPr/>
              <a:t>‹#›</a:t>
            </a:fld>
            <a:endParaRPr lang="en-US"/>
          </a:p>
        </p:txBody>
      </p:sp>
      <p:sp>
        <p:nvSpPr>
          <p:cNvPr id="69" name="Google Shape;69;p191"/>
          <p:cNvSpPr txBox="1">
            <a:spLocks noGrp="1"/>
          </p:cNvSpPr>
          <p:nvPr>
            <p:ph type="ftr" idx="11"/>
          </p:nvPr>
        </p:nvSpPr>
        <p:spPr>
          <a:xfrm>
            <a:off x="538478" y="6485993"/>
            <a:ext cx="7106731" cy="3642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176"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 Microsoft Corporation                                                                                                                Power Platform </a:t>
            </a:r>
            <a:endParaRPr/>
          </a:p>
        </p:txBody>
      </p:sp>
      <p:pic>
        <p:nvPicPr>
          <p:cNvPr id="70" name="Google Shape;70;p191"/>
          <p:cNvPicPr preferRelativeResize="0"/>
          <p:nvPr/>
        </p:nvPicPr>
        <p:blipFill rotWithShape="1">
          <a:blip r:embed="rId2">
            <a:alphaModFix/>
          </a:blip>
          <a:srcRect/>
          <a:stretch/>
        </p:blipFill>
        <p:spPr>
          <a:xfrm>
            <a:off x="112594" y="6556653"/>
            <a:ext cx="313291" cy="236912"/>
          </a:xfrm>
          <a:prstGeom prst="rect">
            <a:avLst/>
          </a:prstGeom>
          <a:noFill/>
          <a:ln>
            <a:noFill/>
          </a:ln>
        </p:spPr>
      </p:pic>
      <p:sp>
        <p:nvSpPr>
          <p:cNvPr id="71" name="Google Shape;71;p191"/>
          <p:cNvSpPr txBox="1">
            <a:spLocks noGrp="1"/>
          </p:cNvSpPr>
          <p:nvPr>
            <p:ph type="body" idx="1"/>
          </p:nvPr>
        </p:nvSpPr>
        <p:spPr>
          <a:xfrm>
            <a:off x="269240" y="1273229"/>
            <a:ext cx="11655078" cy="506006"/>
          </a:xfrm>
          <a:prstGeom prst="rect">
            <a:avLst/>
          </a:prstGeom>
          <a:noFill/>
          <a:ln>
            <a:noFill/>
          </a:ln>
        </p:spPr>
        <p:txBody>
          <a:bodyPr spcFirstLastPara="1" wrap="square" lIns="146300" tIns="91425" rIns="146300" bIns="91425" anchor="t" anchorCtr="0">
            <a:spAutoFit/>
          </a:bodyPr>
          <a:lstStyle>
            <a:lvl1pPr marL="448193" lvl="0" indent="-224097" algn="l">
              <a:lnSpc>
                <a:spcPct val="90000"/>
              </a:lnSpc>
              <a:spcBef>
                <a:spcPts val="627"/>
              </a:spcBef>
              <a:spcAft>
                <a:spcPts val="0"/>
              </a:spcAft>
              <a:buSzPts val="2880"/>
              <a:buNone/>
              <a:defRPr sz="1765">
                <a:solidFill>
                  <a:srgbClr val="000917"/>
                </a:solidFill>
              </a:defRPr>
            </a:lvl1pPr>
            <a:lvl2pPr marL="896386" lvl="1" indent="-358555" algn="l">
              <a:lnSpc>
                <a:spcPct val="90000"/>
              </a:lnSpc>
              <a:spcBef>
                <a:spcPts val="471"/>
              </a:spcBef>
              <a:spcAft>
                <a:spcPts val="0"/>
              </a:spcAft>
              <a:buSzPts val="2160"/>
              <a:buChar char="•"/>
              <a:defRPr>
                <a:solidFill>
                  <a:srgbClr val="000917"/>
                </a:solidFill>
              </a:defRPr>
            </a:lvl2pPr>
            <a:lvl3pPr marL="1344579" lvl="2" indent="-336145" algn="l">
              <a:lnSpc>
                <a:spcPct val="90000"/>
              </a:lnSpc>
              <a:spcBef>
                <a:spcPts val="392"/>
              </a:spcBef>
              <a:spcAft>
                <a:spcPts val="0"/>
              </a:spcAft>
              <a:buSzPts val="1800"/>
              <a:buChar char="•"/>
              <a:defRPr>
                <a:solidFill>
                  <a:srgbClr val="000917"/>
                </a:solidFill>
              </a:defRPr>
            </a:lvl3pPr>
            <a:lvl4pPr marL="1792773" lvl="3" indent="-324939" algn="l">
              <a:lnSpc>
                <a:spcPct val="90000"/>
              </a:lnSpc>
              <a:spcBef>
                <a:spcPts val="353"/>
              </a:spcBef>
              <a:spcAft>
                <a:spcPts val="0"/>
              </a:spcAft>
              <a:buSzPts val="1620"/>
              <a:buChar char="•"/>
              <a:defRPr>
                <a:solidFill>
                  <a:srgbClr val="000917"/>
                </a:solidFill>
              </a:defRPr>
            </a:lvl4pPr>
            <a:lvl5pPr marL="2240966" lvl="4" indent="-324940" algn="l">
              <a:lnSpc>
                <a:spcPct val="90000"/>
              </a:lnSpc>
              <a:spcBef>
                <a:spcPts val="353"/>
              </a:spcBef>
              <a:spcAft>
                <a:spcPts val="0"/>
              </a:spcAft>
              <a:buSzPts val="1620"/>
              <a:buChar char="•"/>
              <a:defRPr>
                <a:solidFill>
                  <a:srgbClr val="000917"/>
                </a:solidFill>
              </a:defRPr>
            </a:lvl5pPr>
            <a:lvl6pPr marL="2689159" lvl="5" indent="-348595" algn="l">
              <a:lnSpc>
                <a:spcPct val="100000"/>
              </a:lnSpc>
              <a:spcBef>
                <a:spcPts val="392"/>
              </a:spcBef>
              <a:spcAft>
                <a:spcPts val="0"/>
              </a:spcAft>
              <a:buSzPts val="2000"/>
              <a:buChar char="•"/>
              <a:defRPr/>
            </a:lvl6pPr>
            <a:lvl7pPr marL="3137352" lvl="6" indent="-348595" algn="l">
              <a:lnSpc>
                <a:spcPct val="100000"/>
              </a:lnSpc>
              <a:spcBef>
                <a:spcPts val="392"/>
              </a:spcBef>
              <a:spcAft>
                <a:spcPts val="0"/>
              </a:spcAft>
              <a:buSzPts val="2000"/>
              <a:buChar char="•"/>
              <a:defRPr/>
            </a:lvl7pPr>
            <a:lvl8pPr marL="3585545" lvl="7" indent="-348595" algn="l">
              <a:lnSpc>
                <a:spcPct val="100000"/>
              </a:lnSpc>
              <a:spcBef>
                <a:spcPts val="392"/>
              </a:spcBef>
              <a:spcAft>
                <a:spcPts val="0"/>
              </a:spcAft>
              <a:buSzPts val="2000"/>
              <a:buChar char="•"/>
              <a:defRPr/>
            </a:lvl8pPr>
            <a:lvl9pPr marL="4033738" lvl="8" indent="-348595" algn="l">
              <a:lnSpc>
                <a:spcPct val="100000"/>
              </a:lnSpc>
              <a:spcBef>
                <a:spcPts val="392"/>
              </a:spcBef>
              <a:spcAft>
                <a:spcPts val="0"/>
              </a:spcAft>
              <a:buSzPts val="2000"/>
              <a:buChar char="•"/>
              <a:defRPr/>
            </a:lvl9pPr>
          </a:lstStyle>
          <a:p>
            <a:endParaRPr/>
          </a:p>
        </p:txBody>
      </p:sp>
    </p:spTree>
    <p:extLst>
      <p:ext uri="{BB962C8B-B14F-4D97-AF65-F5344CB8AC3E}">
        <p14:creationId xmlns:p14="http://schemas.microsoft.com/office/powerpoint/2010/main" val="2339002575"/>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6197561"/>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4183831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8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2_Small Title Only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3"/>
            <a:ext cx="11655840" cy="607256"/>
          </a:xfrm>
        </p:spPr>
        <p:txBody>
          <a:bodyPr/>
          <a:lstStyle>
            <a:lvl1pPr>
              <a:defRPr sz="2800"/>
            </a:lvl1pPr>
          </a:lstStyle>
          <a:p>
            <a:r>
              <a:rPr lang="en-US"/>
              <a:t>Title of the page</a:t>
            </a:r>
          </a:p>
        </p:txBody>
      </p:sp>
      <p:cxnSp>
        <p:nvCxnSpPr>
          <p:cNvPr id="3" name="Straight Connector 2"/>
          <p:cNvCxnSpPr/>
          <p:nvPr userDrawn="1"/>
        </p:nvCxnSpPr>
        <p:spPr>
          <a:xfrm flipV="1">
            <a:off x="268928" y="946485"/>
            <a:ext cx="11655840" cy="1"/>
          </a:xfrm>
          <a:prstGeom prst="line">
            <a:avLst/>
          </a:prstGeom>
          <a:noFill/>
          <a:ln w="12700" cap="flat" cmpd="sng" algn="ctr">
            <a:solidFill>
              <a:srgbClr val="00ABB7"/>
            </a:solidFill>
            <a:prstDash val="solid"/>
            <a:headEnd type="none"/>
            <a:tailEnd type="none"/>
          </a:ln>
          <a:effectLst/>
        </p:spPr>
      </p:cxnSp>
    </p:spTree>
    <p:extLst>
      <p:ext uri="{BB962C8B-B14F-4D97-AF65-F5344CB8AC3E}">
        <p14:creationId xmlns:p14="http://schemas.microsoft.com/office/powerpoint/2010/main" val="290230560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1_Small Title Only Blu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3"/>
            <a:ext cx="11655840" cy="607256"/>
          </a:xfrm>
        </p:spPr>
        <p:txBody>
          <a:bodyPr/>
          <a:lstStyle>
            <a:lvl1pPr>
              <a:defRPr sz="2800"/>
            </a:lvl1pPr>
          </a:lstStyle>
          <a:p>
            <a:r>
              <a:rPr lang="en-US"/>
              <a:t>Title of the page</a:t>
            </a:r>
          </a:p>
        </p:txBody>
      </p:sp>
      <p:cxnSp>
        <p:nvCxnSpPr>
          <p:cNvPr id="3" name="Straight Connector 2"/>
          <p:cNvCxnSpPr/>
          <p:nvPr userDrawn="1"/>
        </p:nvCxnSpPr>
        <p:spPr>
          <a:xfrm flipV="1">
            <a:off x="268928" y="946485"/>
            <a:ext cx="11655840" cy="1"/>
          </a:xfrm>
          <a:prstGeom prst="line">
            <a:avLst/>
          </a:prstGeom>
          <a:noFill/>
          <a:ln w="12700" cap="flat" cmpd="sng" algn="ctr">
            <a:solidFill>
              <a:srgbClr val="00ABB7"/>
            </a:solidFill>
            <a:prstDash val="solid"/>
            <a:headEnd type="none"/>
            <a:tailEnd type="none"/>
          </a:ln>
          <a:effectLst/>
        </p:spPr>
      </p:cxnSp>
    </p:spTree>
    <p:extLst>
      <p:ext uri="{BB962C8B-B14F-4D97-AF65-F5344CB8AC3E}">
        <p14:creationId xmlns:p14="http://schemas.microsoft.com/office/powerpoint/2010/main" val="331925128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A4C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33121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608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FE2B-73D5-4247-BE74-BC632BC27C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7C87E8-B30A-4E8E-B553-F9AE3E49FA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7504F5-6501-4275-9C84-457ED7E4A1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667D2D-46DE-4CB1-A847-880AAD41BE94}"/>
              </a:ext>
            </a:extLst>
          </p:cNvPr>
          <p:cNvSpPr>
            <a:spLocks noGrp="1"/>
          </p:cNvSpPr>
          <p:nvPr>
            <p:ph type="ftr" sz="quarter" idx="11"/>
          </p:nvPr>
        </p:nvSpPr>
        <p:spPr/>
        <p:txBody>
          <a:bodyPr/>
          <a:lstStyle/>
          <a:p>
            <a:r>
              <a:rPr lang="en-US"/>
              <a:t>© Microsoft Corporation                                                                                                                Power Platform </a:t>
            </a:r>
          </a:p>
        </p:txBody>
      </p:sp>
      <p:sp>
        <p:nvSpPr>
          <p:cNvPr id="6" name="Slide Number Placeholder 5">
            <a:extLst>
              <a:ext uri="{FF2B5EF4-FFF2-40B4-BE49-F238E27FC236}">
                <a16:creationId xmlns:a16="http://schemas.microsoft.com/office/drawing/2014/main" id="{566585E7-85CB-4AB3-A4D0-225ED6A97DB6}"/>
              </a:ext>
            </a:extLst>
          </p:cNvPr>
          <p:cNvSpPr>
            <a:spLocks noGrp="1"/>
          </p:cNvSpPr>
          <p:nvPr>
            <p:ph type="sldNum" sz="quarter" idx="12"/>
          </p:nvPr>
        </p:nvSpPr>
        <p:spPr/>
        <p:txBody>
          <a:bodyPr/>
          <a:lstStyle/>
          <a:p>
            <a:fld id="{4F2758BB-DCC7-40D8-B202-CB03DE7FAB8A}" type="slidenum">
              <a:rPr lang="en-US" smtClean="0"/>
              <a:t>‹#›</a:t>
            </a:fld>
            <a:endParaRPr lang="en-US"/>
          </a:p>
        </p:txBody>
      </p:sp>
    </p:spTree>
    <p:extLst>
      <p:ext uri="{BB962C8B-B14F-4D97-AF65-F5344CB8AC3E}">
        <p14:creationId xmlns:p14="http://schemas.microsoft.com/office/powerpoint/2010/main" val="1956821755"/>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895458189"/>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7" y="752640"/>
            <a:ext cx="10808045" cy="507749"/>
          </a:xfrm>
        </p:spPr>
        <p:txBody>
          <a:bodyPr lIns="0" rIns="0">
            <a:noAutofit/>
          </a:bodyPr>
          <a:lstStyle>
            <a:lvl1pPr marL="0" indent="0">
              <a:buNone/>
              <a:defRPr sz="2800">
                <a:solidFill>
                  <a:schemeClr val="tx1"/>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5" y="1495425"/>
            <a:ext cx="10808045" cy="4609935"/>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6357696"/>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7" y="752640"/>
            <a:ext cx="10808045" cy="507749"/>
          </a:xfrm>
        </p:spPr>
        <p:txBody>
          <a:bodyPr lIns="0" rIns="0">
            <a:noAutofit/>
          </a:bodyPr>
          <a:lstStyle>
            <a:lvl1pPr marL="0" indent="0">
              <a:buNone/>
              <a:defRPr sz="2800">
                <a:solidFill>
                  <a:schemeClr val="tx1"/>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5" y="1495425"/>
            <a:ext cx="10808045" cy="4609935"/>
          </a:xfrm>
        </p:spPr>
        <p:txBody>
          <a:bodyPr lIns="0" rIns="0"/>
          <a:lstStyle>
            <a:lvl1pPr marL="0" indent="0">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0447172"/>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232735384"/>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863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1F1DD25E-6D9E-4D5A-B235-1ABF4FB7470A}"/>
              </a:ext>
            </a:extLst>
          </p:cNvPr>
          <p:cNvGrpSpPr/>
          <p:nvPr userDrawn="1"/>
        </p:nvGrpSpPr>
        <p:grpSpPr>
          <a:xfrm>
            <a:off x="5326063" y="-1"/>
            <a:ext cx="6865937" cy="6858001"/>
            <a:chOff x="5326063" y="-1"/>
            <a:chExt cx="6865937" cy="6858001"/>
          </a:xfrm>
        </p:grpSpPr>
        <p:pic>
          <p:nvPicPr>
            <p:cNvPr id="9" name="Picture 8">
              <a:extLst>
                <a:ext uri="{FF2B5EF4-FFF2-40B4-BE49-F238E27FC236}">
                  <a16:creationId xmlns:a16="http://schemas.microsoft.com/office/drawing/2014/main" id="{531D4CC4-9250-4905-87C9-5CE70432F264}"/>
                </a:ext>
              </a:extLst>
            </p:cNvPr>
            <p:cNvPicPr>
              <a:picLocks noChangeAspect="1"/>
            </p:cNvPicPr>
            <p:nvPr userDrawn="1"/>
          </p:nvPicPr>
          <p:blipFill rotWithShape="1">
            <a:blip r:embed="rId3"/>
            <a:srcRect t="12361" b="30556"/>
            <a:stretch/>
          </p:blipFill>
          <p:spPr>
            <a:xfrm>
              <a:off x="5326063" y="-1"/>
              <a:ext cx="6865937" cy="5486943"/>
            </a:xfrm>
            <a:prstGeom prst="rect">
              <a:avLst/>
            </a:prstGeom>
          </p:spPr>
        </p:pic>
        <p:sp>
          <p:nvSpPr>
            <p:cNvPr id="10" name="Rectangle 9">
              <a:extLst>
                <a:ext uri="{FF2B5EF4-FFF2-40B4-BE49-F238E27FC236}">
                  <a16:creationId xmlns:a16="http://schemas.microsoft.com/office/drawing/2014/main" id="{7D16BAA1-2367-4209-A2B6-48025D589C67}"/>
                </a:ext>
              </a:extLst>
            </p:cNvPr>
            <p:cNvSpPr/>
            <p:nvPr userDrawn="1"/>
          </p:nvSpPr>
          <p:spPr bwMode="auto">
            <a:xfrm>
              <a:off x="5326063" y="5438775"/>
              <a:ext cx="6865937" cy="14192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3526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90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4454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5801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0309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459532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236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43822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05572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80139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93238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697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65320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2017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5728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7205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046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793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1663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179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2778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6638882"/>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4137259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31606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2A209-F89F-4C2E-AB71-2BD25F202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4FD5FE-BBA0-41D4-8AF2-C0B60808B8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7D61B8-CC7F-4C5F-B969-B203211F559A}"/>
              </a:ext>
            </a:extLst>
          </p:cNvPr>
          <p:cNvSpPr>
            <a:spLocks noGrp="1"/>
          </p:cNvSpPr>
          <p:nvPr>
            <p:ph type="dt" sz="half" idx="10"/>
          </p:nvPr>
        </p:nvSpPr>
        <p:spPr/>
        <p:txBody>
          <a:bodyPr/>
          <a:lstStyle/>
          <a:p>
            <a:fld id="{AB65AC1E-F800-4312-8D81-AA4FED8CB784}" type="datetimeFigureOut">
              <a:rPr lang="en-US" smtClean="0"/>
              <a:t>10/10/2023</a:t>
            </a:fld>
            <a:endParaRPr lang="en-US"/>
          </a:p>
        </p:txBody>
      </p:sp>
      <p:sp>
        <p:nvSpPr>
          <p:cNvPr id="5" name="Footer Placeholder 4">
            <a:extLst>
              <a:ext uri="{FF2B5EF4-FFF2-40B4-BE49-F238E27FC236}">
                <a16:creationId xmlns:a16="http://schemas.microsoft.com/office/drawing/2014/main" id="{D1B957A3-CD07-4ED7-8FCF-1AF610A81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1A4FF7-4975-4B42-8B5C-9779D5440E81}"/>
              </a:ext>
            </a:extLst>
          </p:cNvPr>
          <p:cNvSpPr>
            <a:spLocks noGrp="1"/>
          </p:cNvSpPr>
          <p:nvPr>
            <p:ph type="sldNum" sz="quarter" idx="12"/>
          </p:nvPr>
        </p:nvSpPr>
        <p:spPr/>
        <p:txBody>
          <a:bodyPr/>
          <a:lstStyle/>
          <a:p>
            <a:fld id="{EA17B2D3-CAEB-4EA4-8277-98A509FD19C0}" type="slidenum">
              <a:rPr lang="en-US" smtClean="0"/>
              <a:t>‹#›</a:t>
            </a:fld>
            <a:endParaRPr lang="en-US"/>
          </a:p>
        </p:txBody>
      </p:sp>
    </p:spTree>
    <p:extLst>
      <p:ext uri="{BB962C8B-B14F-4D97-AF65-F5344CB8AC3E}">
        <p14:creationId xmlns:p14="http://schemas.microsoft.com/office/powerpoint/2010/main" val="35229234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solidFill>
                  <a:schemeClr val="tx1"/>
                </a:solidFill>
              </a:defRPr>
            </a:lvl1pPr>
          </a:lstStyle>
          <a:p>
            <a:r>
              <a:rPr lang="en-US"/>
              <a:t>Power Platform</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29378" name="Picture 2" descr="Microsoft Power Platform stacked logo">
            <a:extLst>
              <a:ext uri="{FF2B5EF4-FFF2-40B4-BE49-F238E27FC236}">
                <a16:creationId xmlns:a16="http://schemas.microsoft.com/office/drawing/2014/main" id="{DB63D161-DE8C-4D46-9AE2-89F0BEB6BD2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5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4301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2"/>
                </a:solidFill>
              </a:defRPr>
            </a:lvl1pPr>
          </a:lstStyle>
          <a:p>
            <a:r>
              <a:rPr lang="en-US"/>
              <a:t>Power Platform</a:t>
            </a:r>
            <a:br>
              <a:rPr lang="en-US"/>
            </a:br>
            <a:r>
              <a:rPr lang="en-US"/>
              <a:t>title or event name</a:t>
            </a:r>
          </a:p>
        </p:txBody>
      </p:sp>
      <p:pic>
        <p:nvPicPr>
          <p:cNvPr id="3" name="Picture 2" descr="A picture containing drawing&#10;&#10;Description automatically generated">
            <a:extLst>
              <a:ext uri="{FF2B5EF4-FFF2-40B4-BE49-F238E27FC236}">
                <a16:creationId xmlns:a16="http://schemas.microsoft.com/office/drawing/2014/main" id="{A1A11C40-CD66-4CA0-91EC-080E1B5975BE}"/>
              </a:ext>
            </a:extLst>
          </p:cNvPr>
          <p:cNvPicPr>
            <a:picLocks noChangeAspect="1"/>
          </p:cNvPicPr>
          <p:nvPr userDrawn="1"/>
        </p:nvPicPr>
        <p:blipFill>
          <a:blip r:embed="rId2"/>
          <a:stretch>
            <a:fillRect/>
          </a:stretch>
        </p:blipFill>
        <p:spPr>
          <a:xfrm>
            <a:off x="0" y="17760"/>
            <a:ext cx="1828800" cy="759460"/>
          </a:xfrm>
          <a:prstGeom prst="rect">
            <a:avLst/>
          </a:prstGeom>
        </p:spPr>
      </p:pic>
    </p:spTree>
    <p:extLst>
      <p:ext uri="{BB962C8B-B14F-4D97-AF65-F5344CB8AC3E}">
        <p14:creationId xmlns:p14="http://schemas.microsoft.com/office/powerpoint/2010/main" val="4284294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Power Platform</a:t>
            </a:r>
            <a:br>
              <a:rPr lang="en-US"/>
            </a:br>
            <a:r>
              <a:rPr lang="en-US"/>
              <a:t>title or event name</a:t>
            </a:r>
          </a:p>
        </p:txBody>
      </p:sp>
      <p:pic>
        <p:nvPicPr>
          <p:cNvPr id="7" name="Picture 6" descr="A picture containing drawing&#10;&#10;Description automatically generated">
            <a:extLst>
              <a:ext uri="{FF2B5EF4-FFF2-40B4-BE49-F238E27FC236}">
                <a16:creationId xmlns:a16="http://schemas.microsoft.com/office/drawing/2014/main" id="{6F2CEF38-D897-49FF-AFC6-DE52067D5790}"/>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1278115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bg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B209DFC8-3F19-4BDB-8E6C-597C4B946051}"/>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1473524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bg2"/>
                </a:soli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descr="A picture containing drawing&#10;&#10;Description automatically generated">
            <a:extLst>
              <a:ext uri="{FF2B5EF4-FFF2-40B4-BE49-F238E27FC236}">
                <a16:creationId xmlns:a16="http://schemas.microsoft.com/office/drawing/2014/main" id="{395CB26B-60DD-4877-9341-480487CBA886}"/>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392370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2" descr="Microsoft Power Platform stacked logo">
            <a:extLst>
              <a:ext uri="{FF2B5EF4-FFF2-40B4-BE49-F238E27FC236}">
                <a16:creationId xmlns:a16="http://schemas.microsoft.com/office/drawing/2014/main" id="{5029CBFF-4D7E-4E82-A2F0-3CBA18F630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927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3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2" descr="Microsoft Power Platform stacked logo">
            <a:extLst>
              <a:ext uri="{FF2B5EF4-FFF2-40B4-BE49-F238E27FC236}">
                <a16:creationId xmlns:a16="http://schemas.microsoft.com/office/drawing/2014/main" id="{1B715A3E-0DE1-46AC-B243-D2C3155310F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128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solidFill>
                  <a:schemeClr val="bg2"/>
                </a:solidFill>
                <a:effectLst/>
                <a:latin typeface="+mj-lt"/>
                <a:ea typeface="+mn-ea"/>
                <a:cs typeface="Segoe UI" pitchFamily="34" charset="0"/>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a:t>Author name</a:t>
            </a:r>
          </a:p>
          <a:p>
            <a:pPr lvl="1"/>
            <a:r>
              <a:rPr lang="en-US"/>
              <a:t>Date</a:t>
            </a:r>
          </a:p>
        </p:txBody>
      </p:sp>
      <p:pic>
        <p:nvPicPr>
          <p:cNvPr id="8" name="Picture 7" descr="A picture containing drawing&#10;&#10;Description automatically generated">
            <a:extLst>
              <a:ext uri="{FF2B5EF4-FFF2-40B4-BE49-F238E27FC236}">
                <a16:creationId xmlns:a16="http://schemas.microsoft.com/office/drawing/2014/main" id="{6BB8B4B1-923A-4779-B15C-68CA10BC2851}"/>
              </a:ext>
            </a:extLst>
          </p:cNvPr>
          <p:cNvPicPr>
            <a:picLocks noChangeAspect="1"/>
          </p:cNvPicPr>
          <p:nvPr userDrawn="1"/>
        </p:nvPicPr>
        <p:blipFill>
          <a:blip r:embed="rId3"/>
          <a:stretch>
            <a:fillRect/>
          </a:stretch>
        </p:blipFill>
        <p:spPr>
          <a:xfrm>
            <a:off x="0" y="17760"/>
            <a:ext cx="1828800" cy="759460"/>
          </a:xfrm>
          <a:prstGeom prst="rect">
            <a:avLst/>
          </a:prstGeom>
        </p:spPr>
      </p:pic>
    </p:spTree>
    <p:extLst>
      <p:ext uri="{BB962C8B-B14F-4D97-AF65-F5344CB8AC3E}">
        <p14:creationId xmlns:p14="http://schemas.microsoft.com/office/powerpoint/2010/main" val="16297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a:t>Power Platform</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8" name="Picture 2" descr="Microsoft Power Platform stacked logo">
            <a:extLst>
              <a:ext uri="{FF2B5EF4-FFF2-40B4-BE49-F238E27FC236}">
                <a16:creationId xmlns:a16="http://schemas.microsoft.com/office/drawing/2014/main" id="{6BF87533-1CA3-49D8-B1B2-D6FA0CBB23B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1722"/>
            <a:ext cx="1828800" cy="7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817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3318371990"/>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57593934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9819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612077347"/>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66042294"/>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76802658"/>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120388177"/>
      </p:ext>
    </p:extLst>
  </p:cSld>
  <p:clrMapOvr>
    <a:masterClrMapping/>
  </p:clrMapOvr>
  <p:transition>
    <p:fad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045561"/>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2476547239"/>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3429249325"/>
      </p:ext>
    </p:extLst>
  </p:cSld>
  <p:clrMapOvr>
    <a:masterClrMapping/>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solidFill>
                  <a:schemeClr val="bg2"/>
                </a:soli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2807834521"/>
      </p:ext>
    </p:extLst>
  </p:cSld>
  <p:clrMapOvr>
    <a:masterClrMapping/>
  </p:clrMapOvr>
  <p:transition>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2_Section title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075567473"/>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510159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2933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17640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Power BI Section title ">
    <p:bg>
      <p:bgPr>
        <a:solidFill>
          <a:srgbClr val="F2C810"/>
        </a:solidFill>
        <a:effectLst/>
      </p:bgPr>
    </p:bg>
    <p:spTree>
      <p:nvGrpSpPr>
        <p:cNvPr id="1" name=""/>
        <p:cNvGrpSpPr/>
        <p:nvPr/>
      </p:nvGrpSpPr>
      <p:grpSpPr>
        <a:xfrm>
          <a:off x="0" y="0"/>
          <a:ext cx="0" cy="0"/>
          <a:chOff x="0" y="0"/>
          <a:chExt cx="0" cy="0"/>
        </a:xfrm>
      </p:grpSpPr>
      <p:pic>
        <p:nvPicPr>
          <p:cNvPr id="6" name="Picture 14" descr="Image result for Microsoft power bi png logo">
            <a:extLst>
              <a:ext uri="{FF2B5EF4-FFF2-40B4-BE49-F238E27FC236}">
                <a16:creationId xmlns:a16="http://schemas.microsoft.com/office/drawing/2014/main" id="{1CAC2EA0-B95C-402E-AF23-32340590E9AD}"/>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946931" y="364136"/>
            <a:ext cx="1031880" cy="54173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lumMod val="50000"/>
                      </a:schemeClr>
                    </a:gs>
                    <a:gs pos="99000">
                      <a:schemeClr val="bg1">
                        <a:lumMod val="50000"/>
                      </a:schemeClr>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35987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Power Apps Section title ">
    <p:bg>
      <p:bgPr>
        <a:solidFill>
          <a:srgbClr val="742775"/>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tx1"/>
                    </a:gs>
                    <a:gs pos="99000">
                      <a:schemeClr val="tx1"/>
                    </a:gs>
                  </a:gsLst>
                  <a:lin ang="5400000" scaled="1"/>
                </a:gradFill>
              </a:defRPr>
            </a:lvl1pPr>
          </a:lstStyle>
          <a:p>
            <a:pPr marL="0" lvl="0">
              <a:lnSpc>
                <a:spcPts val="5490"/>
              </a:lnSpc>
            </a:pPr>
            <a:r>
              <a:rPr lang="en-US"/>
              <a:t>Section title</a:t>
            </a:r>
          </a:p>
        </p:txBody>
      </p:sp>
      <p:pic>
        <p:nvPicPr>
          <p:cNvPr id="4" name="Picture 2" descr="Image result for microsoft powerapps png">
            <a:extLst>
              <a:ext uri="{FF2B5EF4-FFF2-40B4-BE49-F238E27FC236}">
                <a16:creationId xmlns:a16="http://schemas.microsoft.com/office/drawing/2014/main" id="{F3A9DE83-F022-4EC7-A324-BD698BC73F9C}"/>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t="12571" r="58585" b="12571"/>
          <a:stretch/>
        </p:blipFill>
        <p:spPr bwMode="auto">
          <a:xfrm>
            <a:off x="11032812" y="307773"/>
            <a:ext cx="857307" cy="633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908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Microsoft Flow Section title ">
    <p:bg>
      <p:bgPr>
        <a:solidFill>
          <a:srgbClr val="026EEF"/>
        </a:solidFill>
        <a:effectLst/>
      </p:bgPr>
    </p:bg>
    <p:spTree>
      <p:nvGrpSpPr>
        <p:cNvPr id="1" name=""/>
        <p:cNvGrpSpPr/>
        <p:nvPr/>
      </p:nvGrpSpPr>
      <p:grpSpPr>
        <a:xfrm>
          <a:off x="0" y="0"/>
          <a:ext cx="0" cy="0"/>
          <a:chOff x="0" y="0"/>
          <a:chExt cx="0" cy="0"/>
        </a:xfrm>
      </p:grpSpPr>
      <p:pic>
        <p:nvPicPr>
          <p:cNvPr id="4" name="Picture 16" descr="Image result for Microsoft flow png logo">
            <a:extLst>
              <a:ext uri="{FF2B5EF4-FFF2-40B4-BE49-F238E27FC236}">
                <a16:creationId xmlns:a16="http://schemas.microsoft.com/office/drawing/2014/main" id="{FAAB8619-764A-469E-842F-7B835363F97F}"/>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1035624" y="197484"/>
            <a:ext cx="854495" cy="85449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tx1"/>
                    </a:gs>
                    <a:gs pos="99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954692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Power Platform Section title ">
    <p:bg>
      <p:bgPr>
        <a:solidFill>
          <a:srgbClr val="0B556A"/>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tx1"/>
                    </a:gs>
                    <a:gs pos="99000">
                      <a:schemeClr val="tx1"/>
                    </a:gs>
                  </a:gsLst>
                  <a:lin ang="5400000" scaled="1"/>
                </a:gradFill>
              </a:defRPr>
            </a:lvl1pPr>
          </a:lstStyle>
          <a:p>
            <a:pPr marL="0" lvl="0">
              <a:lnSpc>
                <a:spcPts val="5490"/>
              </a:lnSpc>
            </a:pPr>
            <a:r>
              <a:rPr lang="en-US"/>
              <a:t>Section title</a:t>
            </a:r>
          </a:p>
        </p:txBody>
      </p:sp>
      <p:grpSp>
        <p:nvGrpSpPr>
          <p:cNvPr id="3" name="Group 2">
            <a:extLst>
              <a:ext uri="{FF2B5EF4-FFF2-40B4-BE49-F238E27FC236}">
                <a16:creationId xmlns:a16="http://schemas.microsoft.com/office/drawing/2014/main" id="{0142ADA3-1F1D-4A14-B5FD-E90E54C99DCA}"/>
              </a:ext>
            </a:extLst>
          </p:cNvPr>
          <p:cNvGrpSpPr/>
          <p:nvPr userDrawn="1"/>
        </p:nvGrpSpPr>
        <p:grpSpPr>
          <a:xfrm>
            <a:off x="11085816" y="274187"/>
            <a:ext cx="719325" cy="701403"/>
            <a:chOff x="11714105" y="1452088"/>
            <a:chExt cx="462104" cy="450590"/>
          </a:xfrm>
          <a:solidFill>
            <a:srgbClr val="002050"/>
          </a:solidFill>
        </p:grpSpPr>
        <p:sp>
          <p:nvSpPr>
            <p:cNvPr id="4" name="Freeform: Shape 3">
              <a:extLst>
                <a:ext uri="{FF2B5EF4-FFF2-40B4-BE49-F238E27FC236}">
                  <a16:creationId xmlns:a16="http://schemas.microsoft.com/office/drawing/2014/main" id="{9B006997-A1C2-4751-98A4-3F00284989A5}"/>
                </a:ext>
              </a:extLst>
            </p:cNvPr>
            <p:cNvSpPr/>
            <p:nvPr/>
          </p:nvSpPr>
          <p:spPr>
            <a:xfrm>
              <a:off x="11714105" y="1722515"/>
              <a:ext cx="462104" cy="180163"/>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683171 w 692037"/>
                <a:gd name="connsiteY8" fmla="*/ 173225 h 377168"/>
                <a:gd name="connsiteX9" fmla="*/ 692038 w 692037"/>
                <a:gd name="connsiteY9" fmla="*/ 187159 h 377168"/>
                <a:gd name="connsiteX10" fmla="*/ 683171 w 692037"/>
                <a:gd name="connsiteY10" fmla="*/ 201093 h 377168"/>
                <a:gd name="connsiteX11" fmla="*/ 355089 w 692037"/>
                <a:gd name="connsiteY11" fmla="*/ 375901 h 377168"/>
                <a:gd name="connsiteX12" fmla="*/ 347488 w 692037"/>
                <a:gd name="connsiteY12" fmla="*/ 377167 h 377168"/>
                <a:gd name="connsiteX0" fmla="*/ 347488 w 692037"/>
                <a:gd name="connsiteY0" fmla="*/ 377167 h 377168"/>
                <a:gd name="connsiteX1" fmla="*/ 339888 w 692037"/>
                <a:gd name="connsiteY1" fmla="*/ 375901 h 377168"/>
                <a:gd name="connsiteX2" fmla="*/ 11806 w 692037"/>
                <a:gd name="connsiteY2" fmla="*/ 203626 h 377168"/>
                <a:gd name="connsiteX3" fmla="*/ 2939 w 692037"/>
                <a:gd name="connsiteY3" fmla="*/ 188425 h 377168"/>
                <a:gd name="connsiteX4" fmla="*/ 11806 w 692037"/>
                <a:gd name="connsiteY4" fmla="*/ 174491 h 377168"/>
                <a:gd name="connsiteX5" fmla="*/ 120659 w 692037"/>
                <a:gd name="connsiteY5" fmla="*/ 112157 h 377168"/>
                <a:gd name="connsiteX6" fmla="*/ 339888 w 692037"/>
                <a:gd name="connsiteY6" fmla="*/ 950 h 377168"/>
                <a:gd name="connsiteX7" fmla="*/ 355089 w 692037"/>
                <a:gd name="connsiteY7" fmla="*/ 950 h 377168"/>
                <a:gd name="connsiteX8" fmla="*/ 567116 w 692037"/>
                <a:gd name="connsiteY8" fmla="*/ 107356 h 377168"/>
                <a:gd name="connsiteX9" fmla="*/ 683171 w 692037"/>
                <a:gd name="connsiteY9" fmla="*/ 173225 h 377168"/>
                <a:gd name="connsiteX10" fmla="*/ 692038 w 692037"/>
                <a:gd name="connsiteY10" fmla="*/ 187159 h 377168"/>
                <a:gd name="connsiteX11" fmla="*/ 683171 w 692037"/>
                <a:gd name="connsiteY11" fmla="*/ 201093 h 377168"/>
                <a:gd name="connsiteX12" fmla="*/ 355089 w 692037"/>
                <a:gd name="connsiteY12" fmla="*/ 375901 h 377168"/>
                <a:gd name="connsiteX13" fmla="*/ 347488 w 692037"/>
                <a:gd name="connsiteY13" fmla="*/ 377167 h 377168"/>
                <a:gd name="connsiteX0" fmla="*/ 355089 w 692037"/>
                <a:gd name="connsiteY0" fmla="*/ 188 h 376406"/>
                <a:gd name="connsiteX1" fmla="*/ 567116 w 692037"/>
                <a:gd name="connsiteY1" fmla="*/ 106594 h 376406"/>
                <a:gd name="connsiteX2" fmla="*/ 683171 w 692037"/>
                <a:gd name="connsiteY2" fmla="*/ 172463 h 376406"/>
                <a:gd name="connsiteX3" fmla="*/ 692038 w 692037"/>
                <a:gd name="connsiteY3" fmla="*/ 186397 h 376406"/>
                <a:gd name="connsiteX4" fmla="*/ 683171 w 692037"/>
                <a:gd name="connsiteY4" fmla="*/ 200331 h 376406"/>
                <a:gd name="connsiteX5" fmla="*/ 355089 w 692037"/>
                <a:gd name="connsiteY5" fmla="*/ 375139 h 376406"/>
                <a:gd name="connsiteX6" fmla="*/ 347488 w 692037"/>
                <a:gd name="connsiteY6" fmla="*/ 376405 h 376406"/>
                <a:gd name="connsiteX7" fmla="*/ 339888 w 692037"/>
                <a:gd name="connsiteY7" fmla="*/ 375139 h 376406"/>
                <a:gd name="connsiteX8" fmla="*/ 11806 w 692037"/>
                <a:gd name="connsiteY8" fmla="*/ 202864 h 376406"/>
                <a:gd name="connsiteX9" fmla="*/ 2939 w 692037"/>
                <a:gd name="connsiteY9" fmla="*/ 187663 h 376406"/>
                <a:gd name="connsiteX10" fmla="*/ 11806 w 692037"/>
                <a:gd name="connsiteY10" fmla="*/ 173729 h 376406"/>
                <a:gd name="connsiteX11" fmla="*/ 120659 w 692037"/>
                <a:gd name="connsiteY11" fmla="*/ 111395 h 376406"/>
                <a:gd name="connsiteX12" fmla="*/ 339888 w 692037"/>
                <a:gd name="connsiteY12" fmla="*/ 188 h 376406"/>
                <a:gd name="connsiteX13" fmla="*/ 539428 w 692037"/>
                <a:gd name="connsiteY13" fmla="*/ 184528 h 376406"/>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12" fmla="*/ 339888 w 692037"/>
                <a:gd name="connsiteY12" fmla="*/ 1 h 376219"/>
                <a:gd name="connsiteX0" fmla="*/ 355089 w 692037"/>
                <a:gd name="connsiteY0" fmla="*/ 1 h 376219"/>
                <a:gd name="connsiteX1" fmla="*/ 567116 w 692037"/>
                <a:gd name="connsiteY1" fmla="*/ 106407 h 376219"/>
                <a:gd name="connsiteX2" fmla="*/ 683171 w 692037"/>
                <a:gd name="connsiteY2" fmla="*/ 172276 h 376219"/>
                <a:gd name="connsiteX3" fmla="*/ 692038 w 692037"/>
                <a:gd name="connsiteY3" fmla="*/ 186210 h 376219"/>
                <a:gd name="connsiteX4" fmla="*/ 683171 w 692037"/>
                <a:gd name="connsiteY4" fmla="*/ 200144 h 376219"/>
                <a:gd name="connsiteX5" fmla="*/ 355089 w 692037"/>
                <a:gd name="connsiteY5" fmla="*/ 374952 h 376219"/>
                <a:gd name="connsiteX6" fmla="*/ 347488 w 692037"/>
                <a:gd name="connsiteY6" fmla="*/ 376218 h 376219"/>
                <a:gd name="connsiteX7" fmla="*/ 339888 w 692037"/>
                <a:gd name="connsiteY7" fmla="*/ 374952 h 376219"/>
                <a:gd name="connsiteX8" fmla="*/ 11806 w 692037"/>
                <a:gd name="connsiteY8" fmla="*/ 202677 h 376219"/>
                <a:gd name="connsiteX9" fmla="*/ 2939 w 692037"/>
                <a:gd name="connsiteY9" fmla="*/ 187476 h 376219"/>
                <a:gd name="connsiteX10" fmla="*/ 11806 w 692037"/>
                <a:gd name="connsiteY10" fmla="*/ 173542 h 376219"/>
                <a:gd name="connsiteX11" fmla="*/ 120659 w 692037"/>
                <a:gd name="connsiteY11" fmla="*/ 111208 h 376219"/>
                <a:gd name="connsiteX0" fmla="*/ 567116 w 692037"/>
                <a:gd name="connsiteY0" fmla="*/ 0 h 269812"/>
                <a:gd name="connsiteX1" fmla="*/ 683171 w 692037"/>
                <a:gd name="connsiteY1" fmla="*/ 65869 h 269812"/>
                <a:gd name="connsiteX2" fmla="*/ 692038 w 692037"/>
                <a:gd name="connsiteY2" fmla="*/ 79803 h 269812"/>
                <a:gd name="connsiteX3" fmla="*/ 683171 w 692037"/>
                <a:gd name="connsiteY3" fmla="*/ 93737 h 269812"/>
                <a:gd name="connsiteX4" fmla="*/ 355089 w 692037"/>
                <a:gd name="connsiteY4" fmla="*/ 268545 h 269812"/>
                <a:gd name="connsiteX5" fmla="*/ 347488 w 692037"/>
                <a:gd name="connsiteY5" fmla="*/ 269811 h 269812"/>
                <a:gd name="connsiteX6" fmla="*/ 339888 w 692037"/>
                <a:gd name="connsiteY6" fmla="*/ 268545 h 269812"/>
                <a:gd name="connsiteX7" fmla="*/ 11806 w 692037"/>
                <a:gd name="connsiteY7" fmla="*/ 96270 h 269812"/>
                <a:gd name="connsiteX8" fmla="*/ 2939 w 692037"/>
                <a:gd name="connsiteY8" fmla="*/ 81069 h 269812"/>
                <a:gd name="connsiteX9" fmla="*/ 11806 w 692037"/>
                <a:gd name="connsiteY9" fmla="*/ 67135 h 269812"/>
                <a:gd name="connsiteX10" fmla="*/ 120659 w 692037"/>
                <a:gd name="connsiteY10" fmla="*/ 4801 h 269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2037" h="269812">
                  <a:moveTo>
                    <a:pt x="567116" y="0"/>
                  </a:moveTo>
                  <a:lnTo>
                    <a:pt x="683171" y="65869"/>
                  </a:lnTo>
                  <a:cubicBezTo>
                    <a:pt x="688238" y="68402"/>
                    <a:pt x="692038" y="74736"/>
                    <a:pt x="692038" y="79803"/>
                  </a:cubicBezTo>
                  <a:cubicBezTo>
                    <a:pt x="692038" y="84870"/>
                    <a:pt x="688238" y="91203"/>
                    <a:pt x="683171" y="93737"/>
                  </a:cubicBezTo>
                  <a:lnTo>
                    <a:pt x="355089" y="268545"/>
                  </a:lnTo>
                  <a:cubicBezTo>
                    <a:pt x="352555" y="269811"/>
                    <a:pt x="350022" y="269811"/>
                    <a:pt x="347488" y="269811"/>
                  </a:cubicBezTo>
                  <a:lnTo>
                    <a:pt x="339888" y="268545"/>
                  </a:lnTo>
                  <a:lnTo>
                    <a:pt x="11806" y="96270"/>
                  </a:lnTo>
                  <a:cubicBezTo>
                    <a:pt x="6739" y="92470"/>
                    <a:pt x="2939" y="87403"/>
                    <a:pt x="2939" y="81069"/>
                  </a:cubicBezTo>
                  <a:cubicBezTo>
                    <a:pt x="2939" y="74736"/>
                    <a:pt x="-7814" y="79846"/>
                    <a:pt x="11806" y="67135"/>
                  </a:cubicBezTo>
                  <a:lnTo>
                    <a:pt x="120659" y="4801"/>
                  </a:lnTo>
                </a:path>
              </a:pathLst>
            </a:custGeom>
            <a:grpFill/>
            <a:ln w="19050" cap="flat">
              <a:solidFill>
                <a:srgbClr val="FFFFFF"/>
              </a:solidFill>
              <a:prstDash val="solid"/>
              <a:miter lim="800000"/>
              <a:headEnd/>
              <a:tailEnd/>
            </a:ln>
          </p:spPr>
          <p:txBody>
            <a:bodyPr vert="horz" wrap="none" lIns="0" tIns="9144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ndParaRPr>
            </a:p>
          </p:txBody>
        </p:sp>
        <p:sp>
          <p:nvSpPr>
            <p:cNvPr id="6" name="Freeform: Shape 5">
              <a:extLst>
                <a:ext uri="{FF2B5EF4-FFF2-40B4-BE49-F238E27FC236}">
                  <a16:creationId xmlns:a16="http://schemas.microsoft.com/office/drawing/2014/main" id="{3259143C-A54D-4CCE-A38C-F44044FD656E}"/>
                </a:ext>
              </a:extLst>
            </p:cNvPr>
            <p:cNvSpPr/>
            <p:nvPr/>
          </p:nvSpPr>
          <p:spPr>
            <a:xfrm>
              <a:off x="11717825" y="1638205"/>
              <a:ext cx="438152" cy="157243"/>
            </a:xfrm>
            <a:custGeom>
              <a:avLst/>
              <a:gdLst>
                <a:gd name="connsiteX0" fmla="*/ 127072 w 656164"/>
                <a:gd name="connsiteY0" fmla="*/ 0 h 235485"/>
                <a:gd name="connsiteX1" fmla="*/ 331882 w 656164"/>
                <a:gd name="connsiteY1" fmla="*/ 107545 h 235485"/>
                <a:gd name="connsiteX2" fmla="*/ 532921 w 656164"/>
                <a:gd name="connsiteY2" fmla="*/ 1981 h 235485"/>
                <a:gd name="connsiteX3" fmla="*/ 656164 w 656164"/>
                <a:gd name="connsiteY3" fmla="*/ 65744 h 235485"/>
                <a:gd name="connsiteX4" fmla="*/ 328082 w 656164"/>
                <a:gd name="connsiteY4" fmla="*/ 235485 h 235485"/>
                <a:gd name="connsiteX5" fmla="*/ 0 w 656164"/>
                <a:gd name="connsiteY5" fmla="*/ 65744 h 235485"/>
                <a:gd name="connsiteX0" fmla="*/ 331882 w 656164"/>
                <a:gd name="connsiteY0" fmla="*/ 107545 h 291886"/>
                <a:gd name="connsiteX1" fmla="*/ 532921 w 656164"/>
                <a:gd name="connsiteY1" fmla="*/ 1981 h 291886"/>
                <a:gd name="connsiteX2" fmla="*/ 656164 w 656164"/>
                <a:gd name="connsiteY2" fmla="*/ 65744 h 291886"/>
                <a:gd name="connsiteX3" fmla="*/ 328082 w 656164"/>
                <a:gd name="connsiteY3" fmla="*/ 235485 h 291886"/>
                <a:gd name="connsiteX4" fmla="*/ 0 w 656164"/>
                <a:gd name="connsiteY4" fmla="*/ 65744 h 291886"/>
                <a:gd name="connsiteX5" fmla="*/ 127072 w 656164"/>
                <a:gd name="connsiteY5" fmla="*/ 0 h 291886"/>
                <a:gd name="connsiteX6" fmla="*/ 516219 w 656164"/>
                <a:gd name="connsiteY6" fmla="*/ 291885 h 291886"/>
                <a:gd name="connsiteX0" fmla="*/ 331882 w 656164"/>
                <a:gd name="connsiteY0" fmla="*/ 107545 h 235485"/>
                <a:gd name="connsiteX1" fmla="*/ 532921 w 656164"/>
                <a:gd name="connsiteY1" fmla="*/ 1981 h 235485"/>
                <a:gd name="connsiteX2" fmla="*/ 656164 w 656164"/>
                <a:gd name="connsiteY2" fmla="*/ 65744 h 235485"/>
                <a:gd name="connsiteX3" fmla="*/ 328082 w 656164"/>
                <a:gd name="connsiteY3" fmla="*/ 235485 h 235485"/>
                <a:gd name="connsiteX4" fmla="*/ 0 w 656164"/>
                <a:gd name="connsiteY4" fmla="*/ 65744 h 235485"/>
                <a:gd name="connsiteX5" fmla="*/ 127072 w 656164"/>
                <a:gd name="connsiteY5" fmla="*/ 0 h 235485"/>
                <a:gd name="connsiteX0" fmla="*/ 532921 w 656164"/>
                <a:gd name="connsiteY0" fmla="*/ 1981 h 235485"/>
                <a:gd name="connsiteX1" fmla="*/ 656164 w 656164"/>
                <a:gd name="connsiteY1" fmla="*/ 65744 h 235485"/>
                <a:gd name="connsiteX2" fmla="*/ 328082 w 656164"/>
                <a:gd name="connsiteY2" fmla="*/ 235485 h 235485"/>
                <a:gd name="connsiteX3" fmla="*/ 0 w 656164"/>
                <a:gd name="connsiteY3" fmla="*/ 65744 h 235485"/>
                <a:gd name="connsiteX4" fmla="*/ 127072 w 656164"/>
                <a:gd name="connsiteY4" fmla="*/ 0 h 235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164" h="235485">
                  <a:moveTo>
                    <a:pt x="532921" y="1981"/>
                  </a:moveTo>
                  <a:lnTo>
                    <a:pt x="656164" y="65744"/>
                  </a:lnTo>
                  <a:lnTo>
                    <a:pt x="328082" y="235485"/>
                  </a:lnTo>
                  <a:lnTo>
                    <a:pt x="0" y="65744"/>
                  </a:lnTo>
                  <a:lnTo>
                    <a:pt x="127072" y="0"/>
                  </a:lnTo>
                </a:path>
              </a:pathLst>
            </a:custGeom>
            <a:grpFill/>
            <a:ln w="19050" cap="flat">
              <a:solidFill>
                <a:srgbClr val="FFFFFF"/>
              </a:solidFill>
              <a:prstDash val="solid"/>
              <a:miter lim="800000"/>
              <a:headEnd/>
              <a:tailEnd/>
            </a:ln>
          </p:spPr>
          <p:txBody>
            <a:bodyPr vert="horz" wrap="none" lIns="0" tIns="9144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ndParaRPr>
            </a:p>
          </p:txBody>
        </p:sp>
        <p:sp>
          <p:nvSpPr>
            <p:cNvPr id="7" name="Freeform: Shape 6">
              <a:extLst>
                <a:ext uri="{FF2B5EF4-FFF2-40B4-BE49-F238E27FC236}">
                  <a16:creationId xmlns:a16="http://schemas.microsoft.com/office/drawing/2014/main" id="{8DE82355-1AB0-4561-957F-73D31FA044FC}"/>
                </a:ext>
              </a:extLst>
            </p:cNvPr>
            <p:cNvSpPr/>
            <p:nvPr/>
          </p:nvSpPr>
          <p:spPr>
            <a:xfrm>
              <a:off x="11716068" y="1452088"/>
              <a:ext cx="460141" cy="251849"/>
            </a:xfrm>
            <a:custGeom>
              <a:avLst/>
              <a:gdLst>
                <a:gd name="connsiteX0" fmla="*/ 344549 w 684032"/>
                <a:gd name="connsiteY0" fmla="*/ 377167 h 367350"/>
                <a:gd name="connsiteX1" fmla="*/ 336949 w 684032"/>
                <a:gd name="connsiteY1" fmla="*/ 375901 h 367350"/>
                <a:gd name="connsiteX2" fmla="*/ 8867 w 684032"/>
                <a:gd name="connsiteY2" fmla="*/ 203626 h 367350"/>
                <a:gd name="connsiteX3" fmla="*/ 0 w 684032"/>
                <a:gd name="connsiteY3" fmla="*/ 188425 h 367350"/>
                <a:gd name="connsiteX4" fmla="*/ 8867 w 684032"/>
                <a:gd name="connsiteY4" fmla="*/ 174491 h 367350"/>
                <a:gd name="connsiteX5" fmla="*/ 336949 w 684032"/>
                <a:gd name="connsiteY5" fmla="*/ 950 h 367350"/>
                <a:gd name="connsiteX6" fmla="*/ 352150 w 684032"/>
                <a:gd name="connsiteY6" fmla="*/ 950 h 367350"/>
                <a:gd name="connsiteX7" fmla="*/ 680232 w 684032"/>
                <a:gd name="connsiteY7" fmla="*/ 173225 h 367350"/>
                <a:gd name="connsiteX8" fmla="*/ 689099 w 684032"/>
                <a:gd name="connsiteY8" fmla="*/ 187159 h 367350"/>
                <a:gd name="connsiteX9" fmla="*/ 680232 w 684032"/>
                <a:gd name="connsiteY9" fmla="*/ 201093 h 367350"/>
                <a:gd name="connsiteX10" fmla="*/ 352150 w 684032"/>
                <a:gd name="connsiteY10" fmla="*/ 375901 h 367350"/>
                <a:gd name="connsiteX11" fmla="*/ 344549 w 684032"/>
                <a:gd name="connsiteY11" fmla="*/ 377167 h 367350"/>
                <a:gd name="connsiteX12" fmla="*/ 50669 w 684032"/>
                <a:gd name="connsiteY12" fmla="*/ 188425 h 367350"/>
                <a:gd name="connsiteX13" fmla="*/ 343283 w 684032"/>
                <a:gd name="connsiteY13" fmla="*/ 342966 h 367350"/>
                <a:gd name="connsiteX14" fmla="*/ 635896 w 684032"/>
                <a:gd name="connsiteY14" fmla="*/ 188425 h 367350"/>
                <a:gd name="connsiteX15" fmla="*/ 344549 w 684032"/>
                <a:gd name="connsiteY15" fmla="*/ 33885 h 367350"/>
                <a:gd name="connsiteX16" fmla="*/ 50669 w 684032"/>
                <a:gd name="connsiteY16" fmla="*/ 188425 h 367350"/>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343283 w 689098"/>
                <a:gd name="connsiteY13" fmla="*/ 342966 h 377168"/>
                <a:gd name="connsiteX14" fmla="*/ 635896 w 689098"/>
                <a:gd name="connsiteY14" fmla="*/ 188425 h 377168"/>
                <a:gd name="connsiteX15" fmla="*/ 344549 w 689098"/>
                <a:gd name="connsiteY15" fmla="*/ 33885 h 377168"/>
                <a:gd name="connsiteX16" fmla="*/ 235007 w 689098"/>
                <a:gd name="connsiteY16" fmla="*/ 37276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3283 w 689098"/>
                <a:gd name="connsiteY14" fmla="*/ 342966 h 377168"/>
                <a:gd name="connsiteX15" fmla="*/ 635896 w 689098"/>
                <a:gd name="connsiteY15" fmla="*/ 188425 h 377168"/>
                <a:gd name="connsiteX16" fmla="*/ 344549 w 689098"/>
                <a:gd name="connsiteY16"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635896 w 689098"/>
                <a:gd name="connsiteY14" fmla="*/ 188425 h 377168"/>
                <a:gd name="connsiteX15" fmla="*/ 344549 w 689098"/>
                <a:gd name="connsiteY15"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13" fmla="*/ 50669 w 689098"/>
                <a:gd name="connsiteY13" fmla="*/ 188425 h 377168"/>
                <a:gd name="connsiteX14" fmla="*/ 344549 w 689098"/>
                <a:gd name="connsiteY14" fmla="*/ 33885 h 377168"/>
                <a:gd name="connsiteX0" fmla="*/ 50669 w 689098"/>
                <a:gd name="connsiteY0" fmla="*/ 188425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 name="connsiteX12" fmla="*/ 50669 w 689098"/>
                <a:gd name="connsiteY12" fmla="*/ 188425 h 377168"/>
                <a:gd name="connsiteX0" fmla="*/ 344549 w 689098"/>
                <a:gd name="connsiteY0" fmla="*/ 377167 h 377168"/>
                <a:gd name="connsiteX1" fmla="*/ 336949 w 689098"/>
                <a:gd name="connsiteY1" fmla="*/ 375901 h 377168"/>
                <a:gd name="connsiteX2" fmla="*/ 8867 w 689098"/>
                <a:gd name="connsiteY2" fmla="*/ 203626 h 377168"/>
                <a:gd name="connsiteX3" fmla="*/ 0 w 689098"/>
                <a:gd name="connsiteY3" fmla="*/ 188425 h 377168"/>
                <a:gd name="connsiteX4" fmla="*/ 8867 w 689098"/>
                <a:gd name="connsiteY4" fmla="*/ 174491 h 377168"/>
                <a:gd name="connsiteX5" fmla="*/ 336949 w 689098"/>
                <a:gd name="connsiteY5" fmla="*/ 950 h 377168"/>
                <a:gd name="connsiteX6" fmla="*/ 352150 w 689098"/>
                <a:gd name="connsiteY6" fmla="*/ 950 h 377168"/>
                <a:gd name="connsiteX7" fmla="*/ 680232 w 689098"/>
                <a:gd name="connsiteY7" fmla="*/ 173225 h 377168"/>
                <a:gd name="connsiteX8" fmla="*/ 689099 w 689098"/>
                <a:gd name="connsiteY8" fmla="*/ 187159 h 377168"/>
                <a:gd name="connsiteX9" fmla="*/ 680232 w 689098"/>
                <a:gd name="connsiteY9" fmla="*/ 201093 h 377168"/>
                <a:gd name="connsiteX10" fmla="*/ 352150 w 689098"/>
                <a:gd name="connsiteY10" fmla="*/ 375901 h 377168"/>
                <a:gd name="connsiteX11" fmla="*/ 344549 w 689098"/>
                <a:gd name="connsiteY11" fmla="*/ 377167 h 37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098" h="377168">
                  <a:moveTo>
                    <a:pt x="344549" y="377167"/>
                  </a:moveTo>
                  <a:lnTo>
                    <a:pt x="336949" y="375901"/>
                  </a:lnTo>
                  <a:lnTo>
                    <a:pt x="8867" y="203626"/>
                  </a:lnTo>
                  <a:cubicBezTo>
                    <a:pt x="3800" y="199826"/>
                    <a:pt x="0" y="194759"/>
                    <a:pt x="0" y="188425"/>
                  </a:cubicBezTo>
                  <a:cubicBezTo>
                    <a:pt x="0" y="182092"/>
                    <a:pt x="3800" y="177025"/>
                    <a:pt x="8867" y="174491"/>
                  </a:cubicBezTo>
                  <a:lnTo>
                    <a:pt x="336949" y="950"/>
                  </a:lnTo>
                  <a:cubicBezTo>
                    <a:pt x="342016" y="-317"/>
                    <a:pt x="347083" y="-317"/>
                    <a:pt x="352150" y="950"/>
                  </a:cubicBezTo>
                  <a:lnTo>
                    <a:pt x="680232" y="173225"/>
                  </a:lnTo>
                  <a:cubicBezTo>
                    <a:pt x="685299" y="175758"/>
                    <a:pt x="689099" y="182092"/>
                    <a:pt x="689099" y="187159"/>
                  </a:cubicBezTo>
                  <a:cubicBezTo>
                    <a:pt x="689099" y="192226"/>
                    <a:pt x="685299" y="198559"/>
                    <a:pt x="680232" y="201093"/>
                  </a:cubicBezTo>
                  <a:lnTo>
                    <a:pt x="352150" y="375901"/>
                  </a:lnTo>
                  <a:cubicBezTo>
                    <a:pt x="349616" y="377167"/>
                    <a:pt x="347083" y="377167"/>
                    <a:pt x="344549" y="377167"/>
                  </a:cubicBezTo>
                  <a:close/>
                </a:path>
              </a:pathLst>
            </a:custGeom>
            <a:grpFill/>
            <a:ln w="19050" cap="flat">
              <a:solidFill>
                <a:srgbClr val="FFFFFF"/>
              </a:solidFill>
              <a:prstDash val="solid"/>
              <a:miter lim="800000"/>
              <a:headEnd/>
              <a:tailEnd/>
            </a:ln>
          </p:spPr>
          <p:txBody>
            <a:bodyPr vert="horz" wrap="none" lIns="0" tIns="91440" rIns="0" bIns="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lin ang="5400000" scaled="1"/>
                </a:gradFill>
                <a:effectLst/>
                <a:uLnTx/>
                <a:uFillTx/>
                <a:latin typeface="Segoe UI Semibold"/>
              </a:endParaRPr>
            </a:p>
          </p:txBody>
        </p:sp>
      </p:grpSp>
    </p:spTree>
    <p:extLst>
      <p:ext uri="{BB962C8B-B14F-4D97-AF65-F5344CB8AC3E}">
        <p14:creationId xmlns:p14="http://schemas.microsoft.com/office/powerpoint/2010/main" val="220817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11038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3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0"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8E308C57-5B6E-4E33-BF3F-BAFC1E88A2B2}"/>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54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1963417538"/>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1452637761"/>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30426793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27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1_Photo layout 2">
    <p:bg>
      <p:bgPr>
        <a:solidFill>
          <a:srgbClr val="75757A"/>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est,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59982678"/>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267195486"/>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Tree>
    <p:extLst>
      <p:ext uri="{BB962C8B-B14F-4D97-AF65-F5344CB8AC3E}">
        <p14:creationId xmlns:p14="http://schemas.microsoft.com/office/powerpoint/2010/main" val="3632670513"/>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827655279"/>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Device layout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576731393"/>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506017582"/>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412197828"/>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718E398B-2C6C-4221-AEA9-1022175FCDB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1954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Power BI Closing ">
    <p:bg>
      <p:bgPr>
        <a:solidFill>
          <a:srgbClr val="F2C81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lumMod val="50000"/>
                      </a:schemeClr>
                    </a:gs>
                    <a:gs pos="99000">
                      <a:schemeClr val="tx1">
                        <a:lumMod val="50000"/>
                      </a:schemeClr>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chemeClr val="tx1">
                        <a:lumMod val="50000"/>
                      </a:schemeClr>
                    </a:gs>
                    <a:gs pos="99000">
                      <a:schemeClr val="tx1">
                        <a:lumMod val="50000"/>
                      </a:schemeClr>
                    </a:gs>
                  </a:gsLst>
                  <a:lin ang="5400000" scaled="1"/>
                </a:gradFill>
                <a:effectLst/>
                <a:uLnTx/>
                <a:uFillTx/>
                <a:latin typeface="Segoe UI"/>
                <a:ea typeface="+mn-ea"/>
                <a:cs typeface="Segoe UI" pitchFamily="34" charset="0"/>
              </a:rPr>
              <a:t>© Copyright Microsoft Corporation. All rights reserved. </a:t>
            </a:r>
          </a:p>
        </p:txBody>
      </p:sp>
      <p:grpSp>
        <p:nvGrpSpPr>
          <p:cNvPr id="7" name="Group 6">
            <a:extLst>
              <a:ext uri="{FF2B5EF4-FFF2-40B4-BE49-F238E27FC236}">
                <a16:creationId xmlns:a16="http://schemas.microsoft.com/office/drawing/2014/main" id="{60A759CC-2D7F-4138-85FD-2FED41B334CF}"/>
              </a:ext>
            </a:extLst>
          </p:cNvPr>
          <p:cNvGrpSpPr/>
          <p:nvPr userDrawn="1"/>
        </p:nvGrpSpPr>
        <p:grpSpPr>
          <a:xfrm>
            <a:off x="584201" y="454242"/>
            <a:ext cx="1650283" cy="572464"/>
            <a:chOff x="584201" y="454242"/>
            <a:chExt cx="1650283" cy="572464"/>
          </a:xfrm>
        </p:grpSpPr>
        <p:pic>
          <p:nvPicPr>
            <p:cNvPr id="8" name="MS logo white - EMF" descr="Microsoft logo white text version">
              <a:extLst>
                <a:ext uri="{FF2B5EF4-FFF2-40B4-BE49-F238E27FC236}">
                  <a16:creationId xmlns:a16="http://schemas.microsoft.com/office/drawing/2014/main" id="{883351C2-E357-4874-9D04-0AC2D85BF7B1}"/>
                </a:ext>
              </a:extLst>
            </p:cNvPr>
            <p:cNvPicPr>
              <a:picLocks noChangeAspect="1"/>
            </p:cNvPicPr>
            <p:nvPr userDrawn="1"/>
          </p:nvPicPr>
          <p:blipFill rotWithShape="1">
            <a:blip r:embed="rId2"/>
            <a:srcRect r="75831" b="-3502"/>
            <a:stretch/>
          </p:blipFill>
          <p:spPr bwMode="black">
            <a:xfrm>
              <a:off x="584201" y="585788"/>
              <a:ext cx="330200" cy="302854"/>
            </a:xfrm>
            <a:prstGeom prst="rect">
              <a:avLst/>
            </a:prstGeom>
          </p:spPr>
        </p:pic>
        <p:sp>
          <p:nvSpPr>
            <p:cNvPr id="10" name="TextBox 9">
              <a:extLst>
                <a:ext uri="{FF2B5EF4-FFF2-40B4-BE49-F238E27FC236}">
                  <a16:creationId xmlns:a16="http://schemas.microsoft.com/office/drawing/2014/main" id="{4F613829-2DEC-4E3E-BAE7-066D00129182}"/>
                </a:ext>
              </a:extLst>
            </p:cNvPr>
            <p:cNvSpPr txBox="1"/>
            <p:nvPr userDrawn="1"/>
          </p:nvSpPr>
          <p:spPr>
            <a:xfrm>
              <a:off x="759829" y="454242"/>
              <a:ext cx="1474655" cy="572464"/>
            </a:xfrm>
            <a:prstGeom prst="rect">
              <a:avLst/>
            </a:prstGeom>
            <a:noFill/>
          </p:spPr>
          <p:txBody>
            <a:bodyPr wrap="square" lIns="182880" tIns="146304" rIns="182880" bIns="146304" rtlCol="0">
              <a:spAutoFit/>
            </a:bodyPr>
            <a:lstStyle/>
            <a:p>
              <a:pPr>
                <a:lnSpc>
                  <a:spcPct val="90000"/>
                </a:lnSpc>
                <a:spcAft>
                  <a:spcPts val="612"/>
                </a:spcAft>
              </a:pPr>
              <a:r>
                <a:rPr lang="en-US" sz="2000" spc="-100" baseline="0">
                  <a:gradFill>
                    <a:gsLst>
                      <a:gs pos="2917">
                        <a:schemeClr val="tx1">
                          <a:lumMod val="50000"/>
                        </a:schemeClr>
                      </a:gs>
                      <a:gs pos="100000">
                        <a:schemeClr val="tx1">
                          <a:lumMod val="50000"/>
                        </a:schemeClr>
                      </a:gs>
                    </a:gsLst>
                    <a:lin ang="5400000" scaled="0"/>
                  </a:gradFill>
                  <a:latin typeface="+mj-lt"/>
                </a:rPr>
                <a:t>Microsoft</a:t>
              </a:r>
            </a:p>
          </p:txBody>
        </p:sp>
      </p:grpSp>
    </p:spTree>
    <p:extLst>
      <p:ext uri="{BB962C8B-B14F-4D97-AF65-F5344CB8AC3E}">
        <p14:creationId xmlns:p14="http://schemas.microsoft.com/office/powerpoint/2010/main" val="3177175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Power Apps Closing ">
    <p:bg>
      <p:bgPr>
        <a:solidFill>
          <a:srgbClr val="742775"/>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bg1"/>
                    </a:gs>
                    <a:gs pos="99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9A4013CD-60E0-485D-AB00-EEAFCF790B1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4891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77159570"/>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Microsoft Flow Closing ">
    <p:bg>
      <p:bgPr>
        <a:solidFill>
          <a:srgbClr val="026EEF"/>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vert="horz" wrap="square" lIns="0" tIns="0" rIns="0" bIns="0" rtlCol="0" anchor="t" anchorCtr="0">
            <a:noAutofit/>
          </a:bodyPr>
          <a:lstStyle>
            <a:lvl1pPr>
              <a:defRPr lang="en-US" sz="2549" dirty="0">
                <a:gradFill>
                  <a:gsLst>
                    <a:gs pos="83000">
                      <a:schemeClr val="bg1"/>
                    </a:gs>
                    <a:gs pos="99000">
                      <a:schemeClr val="bg1"/>
                    </a:gs>
                  </a:gsLst>
                  <a:lin ang="5400000" scaled="1"/>
                </a:gradFill>
              </a:defRPr>
            </a:lvl1pPr>
          </a:lstStyle>
          <a:p>
            <a:pPr lvl="0">
              <a:lnSpc>
                <a:spcPct val="100000"/>
              </a:lnSpc>
              <a:spcAft>
                <a:spcPts val="1274"/>
              </a:spcAft>
            </a:pPr>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5CAE237B-8566-4C84-B7EE-EABAC47D09B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1049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Power Platform Closing ">
    <p:bg>
      <p:bgPr>
        <a:solidFill>
          <a:srgbClr val="0B556A"/>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vert="horz" wrap="square" lIns="0" tIns="0" rIns="0" bIns="0" rtlCol="0" anchor="t" anchorCtr="0">
            <a:noAutofit/>
          </a:bodyPr>
          <a:lstStyle>
            <a:lvl1pPr>
              <a:defRPr lang="en-US" sz="2549" dirty="0">
                <a:gradFill>
                  <a:gsLst>
                    <a:gs pos="83000">
                      <a:schemeClr val="bg1"/>
                    </a:gs>
                    <a:gs pos="99000">
                      <a:schemeClr val="bg1"/>
                    </a:gs>
                  </a:gsLst>
                  <a:lin ang="5400000" scaled="1"/>
                </a:gradFill>
              </a:defRPr>
            </a:lvl1pPr>
          </a:lstStyle>
          <a:p>
            <a:pPr lvl="0">
              <a:lnSpc>
                <a:spcPct val="100000"/>
              </a:lnSpc>
              <a:spcAft>
                <a:spcPts val="1274"/>
              </a:spcAft>
            </a:pPr>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pic>
        <p:nvPicPr>
          <p:cNvPr id="6" name="MS logo white - EMF" descr="Microsoft logo white text version">
            <a:extLst>
              <a:ext uri="{FF2B5EF4-FFF2-40B4-BE49-F238E27FC236}">
                <a16:creationId xmlns:a16="http://schemas.microsoft.com/office/drawing/2014/main" id="{58DD3EB6-1BED-4C7A-9F27-1D42AB5EC3B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90490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2" y="2532448"/>
            <a:ext cx="5429663" cy="1793104"/>
          </a:xfrm>
          <a:noFill/>
        </p:spPr>
        <p:txBody>
          <a:bodyPr lIns="0" tIns="0" rIns="0" bIns="182880" anchor="b" anchorCtr="0"/>
          <a:lstStyle>
            <a:lvl1pPr>
              <a:lnSpc>
                <a:spcPct val="100000"/>
              </a:lnSpc>
              <a:defRPr sz="5294"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4" y="4512334"/>
            <a:ext cx="5412750" cy="607089"/>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68048" y="589919"/>
            <a:ext cx="1314756" cy="280339"/>
          </a:xfrm>
          <a:prstGeom prst="rect">
            <a:avLst/>
          </a:prstGeom>
        </p:spPr>
      </p:pic>
    </p:spTree>
    <p:extLst>
      <p:ext uri="{BB962C8B-B14F-4D97-AF65-F5344CB8AC3E}">
        <p14:creationId xmlns:p14="http://schemas.microsoft.com/office/powerpoint/2010/main" val="1034317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marL="0" algn="l" defTabSz="932742" rtl="0" eaLnBrk="1" latinLnBrk="0" hangingPunct="1">
              <a:lnSpc>
                <a:spcPct val="100000"/>
              </a:lnSpc>
              <a:spcBef>
                <a:spcPts val="0"/>
              </a:spcBef>
              <a:buNone/>
              <a:defRPr lang="en-US" sz="4000" b="0" strike="noStrike" kern="1200" cap="none" spc="0" baseline="0" dirty="0">
                <a:ln>
                  <a:noFill/>
                </a:ln>
                <a:solidFill>
                  <a:srgbClr val="505050"/>
                </a:solidFill>
                <a:effectLst/>
                <a:latin typeface="Segoe UI Light" panose="020B0502040204020203" pitchFamily="34" charset="0"/>
                <a:ea typeface="+mn-ea"/>
                <a:cs typeface="Segoe UI Light" panose="020B0502040204020203" pitchFamily="34" charset="0"/>
              </a:defRPr>
            </a:lvl1pPr>
          </a:lstStyle>
          <a:p>
            <a:r>
              <a:rPr lang="en-US"/>
              <a:t>Title</a:t>
            </a:r>
          </a:p>
        </p:txBody>
      </p:sp>
    </p:spTree>
    <p:extLst>
      <p:ext uri="{BB962C8B-B14F-4D97-AF65-F5344CB8AC3E}">
        <p14:creationId xmlns:p14="http://schemas.microsoft.com/office/powerpoint/2010/main" val="1610808484"/>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457199"/>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3"/>
            <a:ext cx="3566510" cy="4640788"/>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3"/>
            <a:ext cx="7298088" cy="464078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5349891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3252442136"/>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5">
            <a:extLst>
              <a:ext uri="{FF2B5EF4-FFF2-40B4-BE49-F238E27FC236}">
                <a16:creationId xmlns:a16="http://schemas.microsoft.com/office/drawing/2014/main" id="{F37A97BA-1DF1-486D-9FF1-010F872F1B94}"/>
              </a:ext>
            </a:extLst>
          </p:cNvPr>
          <p:cNvSpPr>
            <a:spLocks noGrp="1"/>
          </p:cNvSpPr>
          <p:nvPr>
            <p:ph type="title"/>
          </p:nvPr>
        </p:nvSpPr>
        <p:spPr>
          <a:xfrm>
            <a:off x="268080" y="0"/>
            <a:ext cx="11655840" cy="653241"/>
          </a:xfrm>
          <a:prstGeom prst="rect">
            <a:avLst/>
          </a:prstGeom>
        </p:spPr>
        <p:txBody>
          <a:bodyPr anchor="ctr">
            <a:normAutofit/>
          </a:bodyPr>
          <a:lstStyle>
            <a:lvl1pPr>
              <a:defRPr sz="2800">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1" name="Text Placeholder 10">
            <a:extLst>
              <a:ext uri="{FF2B5EF4-FFF2-40B4-BE49-F238E27FC236}">
                <a16:creationId xmlns:a16="http://schemas.microsoft.com/office/drawing/2014/main" id="{60AE6C35-33A9-4314-91DF-58337BF9C978}"/>
              </a:ext>
            </a:extLst>
          </p:cNvPr>
          <p:cNvSpPr>
            <a:spLocks noGrp="1"/>
          </p:cNvSpPr>
          <p:nvPr>
            <p:ph type="body" sz="quarter" idx="10"/>
          </p:nvPr>
        </p:nvSpPr>
        <p:spPr>
          <a:xfrm>
            <a:off x="268079" y="960369"/>
            <a:ext cx="11655839" cy="5603463"/>
          </a:xfrm>
        </p:spPr>
        <p:txBody>
          <a:bodyPr>
            <a:normAutofit/>
          </a:bodyPr>
          <a:lstStyle>
            <a:lvl1pPr>
              <a:defRPr sz="2400"/>
            </a:lvl1pPr>
            <a:lvl2pPr>
              <a:defRPr sz="2400"/>
            </a:lvl2pPr>
            <a:lvl3pPr>
              <a:defRPr sz="2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7511767"/>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21834272"/>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394583"/>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3767591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25218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9302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B1FD7537-C1B5-4197-91C6-A520A9D1801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091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59396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E7851E-5809-4667-8CBF-95E4D277F472}"/>
              </a:ext>
            </a:extLst>
          </p:cNvPr>
          <p:cNvPicPr>
            <a:picLocks noChangeAspect="1"/>
          </p:cNvPicPr>
          <p:nvPr userDrawn="1"/>
        </p:nvPicPr>
        <p:blipFill rotWithShape="1">
          <a:blip r:embed="rId2"/>
          <a:srcRect t="14462" r="14246" b="4592"/>
          <a:stretch/>
        </p:blipFill>
        <p:spPr>
          <a:xfrm>
            <a:off x="0" y="974"/>
            <a:ext cx="12192000" cy="6857026"/>
          </a:xfrm>
          <a:prstGeom prst="rect">
            <a:avLst/>
          </a:prstGeom>
        </p:spPr>
      </p:pic>
      <p:sp>
        <p:nvSpPr>
          <p:cNvPr id="9" name="Rectangle 8">
            <a:extLst>
              <a:ext uri="{FF2B5EF4-FFF2-40B4-BE49-F238E27FC236}">
                <a16:creationId xmlns:a16="http://schemas.microsoft.com/office/drawing/2014/main" id="{A982BA67-D096-4542-A8FF-CD6C7B7D4B09}"/>
              </a:ext>
            </a:extLst>
          </p:cNvPr>
          <p:cNvSpPr/>
          <p:nvPr userDrawn="1"/>
        </p:nvSpPr>
        <p:spPr bwMode="auto">
          <a:xfrm>
            <a:off x="0" y="973"/>
            <a:ext cx="12192000" cy="6857027"/>
          </a:xfrm>
          <a:prstGeom prst="rect">
            <a:avLst/>
          </a:prstGeom>
          <a:gradFill flip="none" rotWithShape="1">
            <a:gsLst>
              <a:gs pos="100000">
                <a:srgbClr val="742772">
                  <a:alpha val="0"/>
                  <a:lumMod val="47000"/>
                </a:srgbClr>
              </a:gs>
              <a:gs pos="7000">
                <a:srgbClr val="742772">
                  <a:lumMod val="26000"/>
                  <a:alpha val="9400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pic>
        <p:nvPicPr>
          <p:cNvPr id="7" name="Picture 2">
            <a:extLst>
              <a:ext uri="{FF2B5EF4-FFF2-40B4-BE49-F238E27FC236}">
                <a16:creationId xmlns:a16="http://schemas.microsoft.com/office/drawing/2014/main" id="{DC0222EA-4550-4EE4-AF58-24DB29E8E67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898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2954407740"/>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4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A8A467-97D1-4227-BA94-D57AAEE472A9}"/>
              </a:ext>
            </a:extLst>
          </p:cNvPr>
          <p:cNvPicPr>
            <a:picLocks noChangeAspect="1"/>
          </p:cNvPicPr>
          <p:nvPr userDrawn="1"/>
        </p:nvPicPr>
        <p:blipFill>
          <a:blip r:embed="rId2"/>
          <a:stretch>
            <a:fillRect/>
          </a:stretch>
        </p:blipFill>
        <p:spPr>
          <a:xfrm>
            <a:off x="2655" y="0"/>
            <a:ext cx="12186689" cy="6858000"/>
          </a:xfrm>
          <a:prstGeom prst="rect">
            <a:avLst/>
          </a:prstGeom>
        </p:spPr>
      </p:pic>
      <p:pic>
        <p:nvPicPr>
          <p:cNvPr id="5" name="Picture 4">
            <a:extLst>
              <a:ext uri="{FF2B5EF4-FFF2-40B4-BE49-F238E27FC236}">
                <a16:creationId xmlns:a16="http://schemas.microsoft.com/office/drawing/2014/main" id="{4C0A567E-3D24-42EC-B883-67825E7CCF2B}"/>
              </a:ext>
            </a:extLst>
          </p:cNvPr>
          <p:cNvPicPr>
            <a:picLocks noChangeAspect="1" noChangeArrowheads="1"/>
          </p:cNvPicPr>
          <p:nvPr userDrawn="1"/>
        </p:nvPicPr>
        <p:blipFill>
          <a:blip r:embed="rId3" cstate="email">
            <a:clrChange>
              <a:clrFrom>
                <a:srgbClr val="F3F3F3"/>
              </a:clrFrom>
              <a:clrTo>
                <a:srgbClr val="F3F3F3">
                  <a:alpha val="0"/>
                </a:srgbClr>
              </a:clrTo>
            </a:clrChange>
            <a:extLst>
              <a:ext uri="{28A0092B-C50C-407E-A947-70E740481C1C}">
                <a14:useLocalDpi xmlns:a14="http://schemas.microsoft.com/office/drawing/2010/main"/>
              </a:ext>
            </a:extLst>
          </a:blip>
          <a:srcRect/>
          <a:stretch>
            <a:fillRect/>
          </a:stretch>
        </p:blipFill>
        <p:spPr bwMode="auto">
          <a:xfrm>
            <a:off x="5893371" y="1567367"/>
            <a:ext cx="649732" cy="64973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a:extLst>
              <a:ext uri="{FF2B5EF4-FFF2-40B4-BE49-F238E27FC236}">
                <a16:creationId xmlns:a16="http://schemas.microsoft.com/office/drawing/2014/main" id="{56C8EAEF-E8E7-4524-830E-A47A78C2B213}"/>
              </a:ext>
            </a:extLst>
          </p:cNvPr>
          <p:cNvSpPr>
            <a:spLocks noGrp="1"/>
          </p:cNvSpPr>
          <p:nvPr>
            <p:ph type="body" sz="quarter" idx="10" hasCustomPrompt="1"/>
          </p:nvPr>
        </p:nvSpPr>
        <p:spPr>
          <a:xfrm>
            <a:off x="681077" y="3497261"/>
            <a:ext cx="11074319" cy="546753"/>
          </a:xfrm>
        </p:spPr>
        <p:txBody>
          <a:bodyPr/>
          <a:lstStyle>
            <a:lvl1pPr algn="ctr">
              <a:defRPr>
                <a:solidFill>
                  <a:schemeClr val="bg1"/>
                </a:solidFill>
              </a:defRPr>
            </a:lvl1pPr>
          </a:lstStyle>
          <a:p>
            <a:pPr marL="65088" lvl="0" defTabSz="932472" fontAlgn="base">
              <a:spcAft>
                <a:spcPct val="0"/>
              </a:spcAft>
            </a:pPr>
            <a:r>
              <a:rPr lang="en-GB">
                <a:solidFill>
                  <a:schemeClr val="bg1"/>
                </a:solidFill>
                <a:latin typeface="Segoe UI Light" panose="020B0502040204020203" pitchFamily="34" charset="0"/>
                <a:cs typeface="Segoe UI Light" panose="020B0502040204020203" pitchFamily="34" charset="0"/>
              </a:rPr>
              <a:t>Section Description</a:t>
            </a:r>
            <a:endParaRPr lang="en-US">
              <a:solidFill>
                <a:schemeClr val="bg1"/>
              </a:solidFill>
              <a:latin typeface="Segoe UI Light" panose="020B0502040204020203" pitchFamily="34" charset="0"/>
              <a:ea typeface="Segoe UI" pitchFamily="34" charset="0"/>
              <a:cs typeface="Segoe UI Light" panose="020B0502040204020203" pitchFamily="34" charset="0"/>
            </a:endParaRPr>
          </a:p>
        </p:txBody>
      </p:sp>
      <p:sp>
        <p:nvSpPr>
          <p:cNvPr id="7" name="Title 2">
            <a:extLst>
              <a:ext uri="{FF2B5EF4-FFF2-40B4-BE49-F238E27FC236}">
                <a16:creationId xmlns:a16="http://schemas.microsoft.com/office/drawing/2014/main" id="{1F7B5033-B4D1-455F-A29F-D1683DA88828}"/>
              </a:ext>
            </a:extLst>
          </p:cNvPr>
          <p:cNvSpPr>
            <a:spLocks noGrp="1"/>
          </p:cNvSpPr>
          <p:nvPr>
            <p:ph type="title" hasCustomPrompt="1"/>
          </p:nvPr>
        </p:nvSpPr>
        <p:spPr>
          <a:xfrm>
            <a:off x="579436" y="2369251"/>
            <a:ext cx="11277600" cy="754061"/>
          </a:xfrm>
        </p:spPr>
        <p:txBody>
          <a:bodyPr anchor="ctr"/>
          <a:lstStyle>
            <a:lvl1pPr algn="ctr">
              <a:defRPr>
                <a:solidFill>
                  <a:schemeClr val="bg1"/>
                </a:solidFill>
              </a:defRPr>
            </a:lvl1pPr>
          </a:lstStyle>
          <a:p>
            <a:r>
              <a:rPr lang="en-US">
                <a:solidFill>
                  <a:schemeClr val="bg1"/>
                </a:solidFill>
              </a:rPr>
              <a:t>Section Title</a:t>
            </a:r>
          </a:p>
        </p:txBody>
      </p:sp>
    </p:spTree>
    <p:extLst>
      <p:ext uri="{BB962C8B-B14F-4D97-AF65-F5344CB8AC3E}">
        <p14:creationId xmlns:p14="http://schemas.microsoft.com/office/powerpoint/2010/main" val="2550795368"/>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2">
            <a:extLst>
              <a:ext uri="{FF2B5EF4-FFF2-40B4-BE49-F238E27FC236}">
                <a16:creationId xmlns:a16="http://schemas.microsoft.com/office/drawing/2014/main" id="{D3DDBF11-2425-4652-A0D1-B0572244414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7822" y="147366"/>
            <a:ext cx="1938045" cy="38021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E1E57DD7-96CC-48D7-A912-62B3CF36EB5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7821" y="147366"/>
            <a:ext cx="1938045" cy="380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44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73335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66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1174783"/>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6B980C-BE46-4044-9DAA-BF19F9A019F9}"/>
              </a:ext>
            </a:extLst>
          </p:cNvPr>
          <p:cNvSpPr/>
          <p:nvPr userDrawn="1"/>
        </p:nvSpPr>
        <p:spPr>
          <a:xfrm>
            <a:off x="0" y="-7589"/>
            <a:ext cx="12192000" cy="12233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C01CB6-F36D-421A-BE1B-AA6360FDE1DB}"/>
              </a:ext>
            </a:extLst>
          </p:cNvPr>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52CA22-57FB-4ACE-A90A-7EDC448E475F}"/>
              </a:ext>
            </a:extLst>
          </p:cNvPr>
          <p:cNvSpPr>
            <a:spLocks noGrp="1"/>
          </p:cNvSpPr>
          <p:nvPr>
            <p:ph type="dt" sz="half" idx="10"/>
          </p:nvPr>
        </p:nvSpPr>
        <p:spPr/>
        <p:txBody>
          <a:bodyPr/>
          <a:lstStyle/>
          <a:p>
            <a:fld id="{67A48338-834B-435E-B0BA-967BFA92FDC1}" type="datetimeFigureOut">
              <a:rPr lang="en-US" smtClean="0"/>
              <a:t>10/10/2023</a:t>
            </a:fld>
            <a:endParaRPr lang="en-US"/>
          </a:p>
        </p:txBody>
      </p:sp>
      <p:sp>
        <p:nvSpPr>
          <p:cNvPr id="5" name="Footer Placeholder 4">
            <a:extLst>
              <a:ext uri="{FF2B5EF4-FFF2-40B4-BE49-F238E27FC236}">
                <a16:creationId xmlns:a16="http://schemas.microsoft.com/office/drawing/2014/main" id="{A6716086-939C-4876-965B-C9955562D8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5BCEF9-EE38-48AE-8117-853C6F6EE495}"/>
              </a:ext>
            </a:extLst>
          </p:cNvPr>
          <p:cNvSpPr>
            <a:spLocks noGrp="1"/>
          </p:cNvSpPr>
          <p:nvPr>
            <p:ph type="sldNum" sz="quarter" idx="12"/>
          </p:nvPr>
        </p:nvSpPr>
        <p:spPr/>
        <p:txBody>
          <a:bodyPr/>
          <a:lstStyle/>
          <a:p>
            <a:fld id="{E23B3628-F445-4F0C-AEFC-EAFFFC99D344}" type="slidenum">
              <a:rPr lang="en-US" smtClean="0"/>
              <a:t>‹#›</a:t>
            </a:fld>
            <a:endParaRPr lang="en-US"/>
          </a:p>
        </p:txBody>
      </p:sp>
      <p:sp>
        <p:nvSpPr>
          <p:cNvPr id="10" name="Rectangle 9">
            <a:extLst>
              <a:ext uri="{FF2B5EF4-FFF2-40B4-BE49-F238E27FC236}">
                <a16:creationId xmlns:a16="http://schemas.microsoft.com/office/drawing/2014/main" id="{808C9CF0-64BD-467C-94D1-F640F06BD293}"/>
              </a:ext>
            </a:extLst>
          </p:cNvPr>
          <p:cNvSpPr/>
          <p:nvPr userDrawn="1"/>
        </p:nvSpPr>
        <p:spPr>
          <a:xfrm>
            <a:off x="0" y="-15612"/>
            <a:ext cx="12192000" cy="132690"/>
          </a:xfrm>
          <a:prstGeom prst="rect">
            <a:avLst/>
          </a:prstGeom>
          <a:solidFill>
            <a:srgbClr val="E7C3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54F1A98E-057D-4E3D-8698-60C660A7A74B}"/>
              </a:ext>
            </a:extLst>
          </p:cNvPr>
          <p:cNvSpPr>
            <a:spLocks noGrp="1"/>
          </p:cNvSpPr>
          <p:nvPr>
            <p:ph type="title"/>
          </p:nvPr>
        </p:nvSpPr>
        <p:spPr>
          <a:xfrm>
            <a:off x="1456508" y="136525"/>
            <a:ext cx="9897291" cy="1079237"/>
          </a:xfrm>
          <a:prstGeom prst="rect">
            <a:avLst/>
          </a:prstGeo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pic>
        <p:nvPicPr>
          <p:cNvPr id="2" name="Picture 1" descr="Icon&#10;&#10;Description automatically generated">
            <a:extLst>
              <a:ext uri="{FF2B5EF4-FFF2-40B4-BE49-F238E27FC236}">
                <a16:creationId xmlns:a16="http://schemas.microsoft.com/office/drawing/2014/main" id="{4056DE95-C97C-4A59-98CA-E0576F7A65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55760" y="350093"/>
            <a:ext cx="466453" cy="615103"/>
          </a:xfrm>
          <a:prstGeom prst="rect">
            <a:avLst/>
          </a:prstGeom>
        </p:spPr>
      </p:pic>
    </p:spTree>
    <p:extLst>
      <p:ext uri="{BB962C8B-B14F-4D97-AF65-F5344CB8AC3E}">
        <p14:creationId xmlns:p14="http://schemas.microsoft.com/office/powerpoint/2010/main" val="3118719070"/>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941975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0215279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159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251097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131395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9425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35491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25913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1504128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18757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2318293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769379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06543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64571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026444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19092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44932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2827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7222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91457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8598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64180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48460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042491099"/>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60887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2801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28413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0021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507685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797034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4072241611"/>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b="8314"/>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49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t>Microsoft Power Platform title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4" name="Picture 3" descr="A picture containing drawing&#10;&#10;Description automatically generated">
            <a:extLst>
              <a:ext uri="{FF2B5EF4-FFF2-40B4-BE49-F238E27FC236}">
                <a16:creationId xmlns:a16="http://schemas.microsoft.com/office/drawing/2014/main" id="{DDAD016A-C885-4DF2-A259-786409EA0284}"/>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09727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BI Yellow">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4" name="Picture 3" descr="A picture containing drawing&#10;&#10;Description automatically generated">
            <a:extLst>
              <a:ext uri="{FF2B5EF4-FFF2-40B4-BE49-F238E27FC236}">
                <a16:creationId xmlns:a16="http://schemas.microsoft.com/office/drawing/2014/main" id="{E3CA1A11-AEA1-4DEB-9963-D8687347DD7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17086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1262673701"/>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Automate Blu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descr="A close up of a logo&#10;&#10;Description automatically generated">
            <a:extLst>
              <a:ext uri="{FF2B5EF4-FFF2-40B4-BE49-F238E27FC236}">
                <a16:creationId xmlns:a16="http://schemas.microsoft.com/office/drawing/2014/main" id="{BADC1DA2-08A0-4A88-9BAA-ADDBC328677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62713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Apps Purp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descr="A close up of a logo&#10;&#10;Description automatically generated">
            <a:extLst>
              <a:ext uri="{FF2B5EF4-FFF2-40B4-BE49-F238E27FC236}">
                <a16:creationId xmlns:a16="http://schemas.microsoft.com/office/drawing/2014/main" id="{8A0C237F-5864-4F41-9ABA-3105564E581F}"/>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95415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Virtual Agents Tea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descr="A close up of a logo&#10;&#10;Description automatically generated">
            <a:extLst>
              <a:ext uri="{FF2B5EF4-FFF2-40B4-BE49-F238E27FC236}">
                <a16:creationId xmlns:a16="http://schemas.microsoft.com/office/drawing/2014/main" id="{F2B70C3E-3FDB-47FE-9667-1DD8B0ECA16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357841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slide 3 with picture">
    <p:spTree>
      <p:nvGrpSpPr>
        <p:cNvPr id="1" name=""/>
        <p:cNvGrpSpPr/>
        <p:nvPr/>
      </p:nvGrpSpPr>
      <p:grpSpPr>
        <a:xfrm>
          <a:off x="0" y="0"/>
          <a:ext cx="0" cy="0"/>
          <a:chOff x="0" y="0"/>
          <a:chExt cx="0" cy="0"/>
        </a:xfrm>
      </p:grpSpPr>
      <p:pic>
        <p:nvPicPr>
          <p:cNvPr id="15" name="Picture 14" descr="A person explaining on the charts from a big monitor behind him">
            <a:extLst>
              <a:ext uri="{FF2B5EF4-FFF2-40B4-BE49-F238E27FC236}">
                <a16:creationId xmlns:a16="http://schemas.microsoft.com/office/drawing/2014/main" id="{F5E7E513-AEC9-4D86-9813-4C3373271080}"/>
              </a:ext>
            </a:extLst>
          </p:cNvPr>
          <p:cNvPicPr>
            <a:picLocks noChangeAspect="1"/>
          </p:cNvPicPr>
          <p:nvPr userDrawn="1"/>
        </p:nvPicPr>
        <p:blipFill rotWithShape="1">
          <a:blip r:embed="rId2"/>
          <a:srcRect l="39159" r="2959"/>
          <a:stretch/>
        </p:blipFill>
        <p:spPr>
          <a:xfrm>
            <a:off x="6228994" y="0"/>
            <a:ext cx="5963006"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solidFill>
                  <a:schemeClr val="tx1"/>
                </a:solidFill>
              </a:rPr>
              <a:t>Microsoft Power Platform title</a:t>
            </a:r>
            <a:endParaRPr lang="en-US"/>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picture containing drawing&#10;&#10;Description automatically generated">
            <a:extLst>
              <a:ext uri="{FF2B5EF4-FFF2-40B4-BE49-F238E27FC236}">
                <a16:creationId xmlns:a16="http://schemas.microsoft.com/office/drawing/2014/main" id="{96776903-BC73-4400-955C-1DDD25E23BEE}"/>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404718840"/>
      </p:ext>
    </p:extLst>
  </p:cSld>
  <p:clrMapOvr>
    <a:masterClrMapping/>
  </p:clrMapOvr>
  <p:transition>
    <p:fade/>
  </p:transition>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36D20B69-DC3C-4705-A6E0-7D42ADA71EAF}"/>
              </a:ext>
            </a:extLst>
          </p:cNvPr>
          <p:cNvPicPr>
            <a:picLocks noChangeAspect="1"/>
          </p:cNvPicPr>
          <p:nvPr userDrawn="1"/>
        </p:nvPicPr>
        <p:blipFill rotWithShape="1">
          <a:blip r:embed="rId2"/>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Power Platform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58" name="Oval 57">
            <a:extLst>
              <a:ext uri="{FF2B5EF4-FFF2-40B4-BE49-F238E27FC236}">
                <a16:creationId xmlns:a16="http://schemas.microsoft.com/office/drawing/2014/main" id="{23961BE6-CF7F-4B6E-9EBA-9B9EF1D51FEA}"/>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4AC1B96F-EAE0-4E2D-8562-64A79E380F4C}"/>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366117800"/>
      </p:ext>
    </p:extLst>
  </p:cSld>
  <p:clrMapOvr>
    <a:masterClrMapping/>
  </p:clrMapOvr>
  <p:transition>
    <p:fade/>
  </p:transition>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solidFill>
                  <a:schemeClr val="tx1"/>
                </a:solidFill>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4086023821"/>
      </p:ext>
    </p:extLst>
  </p:cSld>
  <p:clrMapOvr>
    <a:masterClrMapping/>
  </p:clrMapOvr>
  <p:transition>
    <p:fade/>
  </p:transition>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76795446"/>
      </p:ext>
    </p:extLst>
  </p:cSld>
  <p:clrMapOvr>
    <a:masterClrMapping/>
  </p:clrMapOvr>
  <p:transition>
    <p:fade/>
  </p:transition>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7677938"/>
      </p:ext>
    </p:extLst>
  </p:cSld>
  <p:clrMapOvr>
    <a:masterClrMapping/>
  </p:clrMapOvr>
  <p:transition>
    <p:fade/>
  </p:transition>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2051844"/>
          </a:xfrm>
          <a:solidFill>
            <a:schemeClr val="bg2"/>
          </a:solidFill>
        </p:spPr>
        <p:txBody>
          <a:bodyPr lIns="137160"/>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17142" y="1456897"/>
            <a:ext cx="5543785" cy="2051844"/>
          </a:xfrm>
          <a:solidFill>
            <a:schemeClr val="bg2"/>
          </a:solidFill>
        </p:spPr>
        <p:txBody>
          <a:bodyPr lIns="137160"/>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965331"/>
      </p:ext>
    </p:extLst>
  </p:cSld>
  <p:clrMapOvr>
    <a:masterClrMapping/>
  </p:clrMapOvr>
  <p:transition>
    <p:fade/>
  </p:transition>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1738938"/>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17142" y="1456897"/>
            <a:ext cx="5543785" cy="1738938"/>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Tree>
    <p:extLst>
      <p:ext uri="{BB962C8B-B14F-4D97-AF65-F5344CB8AC3E}">
        <p14:creationId xmlns:p14="http://schemas.microsoft.com/office/powerpoint/2010/main" val="198966603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2465531595"/>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1738938"/>
          </a:xfrm>
          <a:solidFill>
            <a:schemeClr val="bg2"/>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17142" y="1456897"/>
            <a:ext cx="5543785" cy="1738938"/>
          </a:xfrm>
          <a:solidFill>
            <a:schemeClr val="bg2"/>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Tree>
    <p:extLst>
      <p:ext uri="{BB962C8B-B14F-4D97-AF65-F5344CB8AC3E}">
        <p14:creationId xmlns:p14="http://schemas.microsoft.com/office/powerpoint/2010/main" val="254359955"/>
      </p:ext>
    </p:extLst>
  </p:cSld>
  <p:clrMapOvr>
    <a:masterClrMapping/>
  </p:clrMapOvr>
  <p:transition>
    <p:fade/>
  </p:transition>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lvl1pPr>
              <a:defRPr>
                <a:solidFill>
                  <a:schemeClr val="tx1"/>
                </a:solidFill>
              </a:defRPr>
            </a:lvl1pPr>
          </a:lstStyle>
          <a:p>
            <a:r>
              <a:rPr lang="en-US"/>
              <a:t>Text layout three columns images and text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38061609"/>
      </p:ext>
    </p:extLst>
  </p:cSld>
  <p:clrMapOvr>
    <a:masterClrMapping/>
  </p:clrMapOvr>
  <p:transition>
    <p:fade/>
  </p:transition>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3134271140"/>
      </p:ext>
    </p:extLst>
  </p:cSld>
  <p:clrMapOvr>
    <a:masterClrMapping/>
  </p:clrMapOvr>
  <p:transition>
    <p:fade/>
  </p:transition>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1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2833144513"/>
      </p:ext>
    </p:extLst>
  </p:cSld>
  <p:clrMapOvr>
    <a:masterClrMapping/>
  </p:clrMapOvr>
  <p:transition>
    <p:fade/>
  </p:transition>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2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4165198781"/>
      </p:ext>
    </p:extLst>
  </p:cSld>
  <p:clrMapOvr>
    <a:masterClrMapping/>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3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3087379110"/>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spcAft>
                <a:spcPts val="600"/>
              </a:spcAft>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spcAft>
                <a:spcPts val="600"/>
              </a:spcAft>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Tree>
    <p:extLst>
      <p:ext uri="{BB962C8B-B14F-4D97-AF65-F5344CB8AC3E}">
        <p14:creationId xmlns:p14="http://schemas.microsoft.com/office/powerpoint/2010/main" val="2030716719"/>
      </p:ext>
    </p:extLst>
  </p:cSld>
  <p:clrMapOvr>
    <a:masterClrMapping/>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2836993"/>
      </p:ext>
    </p:extLst>
  </p:cSld>
  <p:clrMapOvr>
    <a:masterClrMapping/>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2659846893"/>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ct val="100000"/>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Semibold Regular 20/24. Em volor resequaectur.</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vert="horz" wrap="square" lIns="0" tIns="45720" rIns="0" bIns="45720" rtlCol="0">
            <a:spAutoFit/>
          </a:bodyPr>
          <a:lstStyle>
            <a:lvl1pPr>
              <a:defRPr lang="en-US" sz="1400" b="0" i="0" spc="0" dirty="0" smtClean="0">
                <a:solidFill>
                  <a:schemeClr val="tx1"/>
                </a:solidFill>
                <a:latin typeface="+mn-lt"/>
              </a:defRPr>
            </a:lvl1pPr>
          </a:lstStyle>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Tree>
    <p:extLst>
      <p:ext uri="{BB962C8B-B14F-4D97-AF65-F5344CB8AC3E}">
        <p14:creationId xmlns:p14="http://schemas.microsoft.com/office/powerpoint/2010/main" val="411173093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284339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spTree>
    <p:extLst>
      <p:ext uri="{BB962C8B-B14F-4D97-AF65-F5344CB8AC3E}">
        <p14:creationId xmlns:p14="http://schemas.microsoft.com/office/powerpoint/2010/main" val="1472152884"/>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chemeClr val="tx1"/>
                </a:solidFill>
                <a:latin typeface="+mn-lt"/>
              </a:defRPr>
            </a:lvl1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chemeClr val="tx1"/>
                </a:solidFill>
                <a:latin typeface="+mn-lt"/>
              </a:defRPr>
            </a:lvl1pPr>
          </a:lstStyle>
          <a:p>
            <a:pPr lvl="0"/>
            <a:r>
              <a:rPr lang="en-US"/>
              <a:t>Caption body copy Segoe UI Regular 10/12. The quick brown fox jumps over the lazy dog.</a:t>
            </a:r>
          </a:p>
        </p:txBody>
      </p:sp>
    </p:spTree>
    <p:extLst>
      <p:ext uri="{BB962C8B-B14F-4D97-AF65-F5344CB8AC3E}">
        <p14:creationId xmlns:p14="http://schemas.microsoft.com/office/powerpoint/2010/main" val="2835524037"/>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8644" y="3660415"/>
            <a:ext cx="11343820" cy="553998"/>
          </a:xfrm>
          <a:prstGeom prst="rect">
            <a:avLst/>
          </a:prstGeom>
        </p:spPr>
        <p:txBody>
          <a:bodyPr anchor="ctr" anchorCtr="0"/>
          <a:lstStyle>
            <a:lvl1pPr algn="ctr">
              <a:defRPr sz="2400">
                <a:solidFill>
                  <a:schemeClr val="tx1"/>
                </a:solidFill>
              </a:defRPr>
            </a:lvl1pPr>
          </a:lstStyle>
          <a:p>
            <a:r>
              <a:rPr lang="en-US"/>
              <a:t>Click icon to add table</a:t>
            </a:r>
          </a:p>
        </p:txBody>
      </p:sp>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6822171"/>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F06ACF7-B836-493E-A77B-8E2045D904BB}"/>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17" name="Freeform 5">
              <a:extLst>
                <a:ext uri="{FF2B5EF4-FFF2-40B4-BE49-F238E27FC236}">
                  <a16:creationId xmlns:a16="http://schemas.microsoft.com/office/drawing/2014/main" id="{336EB9A5-990D-4121-8614-7FBB994AFB9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AD49589D-0A9B-470A-AFC4-D4962989814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1" name="Group 20">
            <a:extLst>
              <a:ext uri="{FF2B5EF4-FFF2-40B4-BE49-F238E27FC236}">
                <a16:creationId xmlns:a16="http://schemas.microsoft.com/office/drawing/2014/main" id="{77A130C6-3E49-4A4C-BA8C-3E67DF699397}"/>
              </a:ext>
              <a:ext uri="{C183D7F6-B498-43B3-948B-1728B52AA6E4}">
                <adec:decorative xmlns:adec="http://schemas.microsoft.com/office/drawing/2017/decorative" val="1"/>
              </a:ext>
            </a:extLst>
          </p:cNvPr>
          <p:cNvGrpSpPr/>
          <p:nvPr userDrawn="1"/>
        </p:nvGrpSpPr>
        <p:grpSpPr>
          <a:xfrm>
            <a:off x="418643" y="2546889"/>
            <a:ext cx="896425" cy="896552"/>
            <a:chOff x="7962901" y="3032919"/>
            <a:chExt cx="981074" cy="981076"/>
          </a:xfrm>
        </p:grpSpPr>
        <p:sp>
          <p:nvSpPr>
            <p:cNvPr id="22" name="Freeform 5">
              <a:extLst>
                <a:ext uri="{FF2B5EF4-FFF2-40B4-BE49-F238E27FC236}">
                  <a16:creationId xmlns:a16="http://schemas.microsoft.com/office/drawing/2014/main" id="{FBCDBE7A-8D14-4894-ABF3-18E973415E0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94A49CC1-065C-461D-88D9-EF74A75F32B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9" name="Group 28">
            <a:extLst>
              <a:ext uri="{FF2B5EF4-FFF2-40B4-BE49-F238E27FC236}">
                <a16:creationId xmlns:a16="http://schemas.microsoft.com/office/drawing/2014/main" id="{42E822F6-82A0-4ED0-894C-E5244C31EB8D}"/>
              </a:ext>
              <a:ext uri="{C183D7F6-B498-43B3-948B-1728B52AA6E4}">
                <adec:decorative xmlns:adec="http://schemas.microsoft.com/office/drawing/2017/decorative" val="1"/>
              </a:ext>
            </a:extLst>
          </p:cNvPr>
          <p:cNvGrpSpPr/>
          <p:nvPr userDrawn="1"/>
        </p:nvGrpSpPr>
        <p:grpSpPr>
          <a:xfrm>
            <a:off x="418643" y="3636882"/>
            <a:ext cx="896425" cy="896552"/>
            <a:chOff x="7962901" y="3032919"/>
            <a:chExt cx="981074" cy="981076"/>
          </a:xfrm>
        </p:grpSpPr>
        <p:sp>
          <p:nvSpPr>
            <p:cNvPr id="30" name="Freeform 5">
              <a:extLst>
                <a:ext uri="{FF2B5EF4-FFF2-40B4-BE49-F238E27FC236}">
                  <a16:creationId xmlns:a16="http://schemas.microsoft.com/office/drawing/2014/main" id="{2B382AB3-F639-4A2E-B55B-A84CA9BFAF5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D16377D4-AEDE-40DD-B34C-C62A9856AD05}"/>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a:extLst>
              <a:ext uri="{FF2B5EF4-FFF2-40B4-BE49-F238E27FC236}">
                <a16:creationId xmlns:a16="http://schemas.microsoft.com/office/drawing/2014/main" id="{4CD83DAE-5302-48F9-9D0D-DB6887784972}"/>
              </a:ext>
              <a:ext uri="{C183D7F6-B498-43B3-948B-1728B52AA6E4}">
                <adec:decorative xmlns:adec="http://schemas.microsoft.com/office/drawing/2017/decorative" val="1"/>
              </a:ext>
            </a:extLst>
          </p:cNvPr>
          <p:cNvGrpSpPr/>
          <p:nvPr userDrawn="1"/>
        </p:nvGrpSpPr>
        <p:grpSpPr>
          <a:xfrm>
            <a:off x="418643" y="4726875"/>
            <a:ext cx="896425" cy="896552"/>
            <a:chOff x="7962901" y="3032919"/>
            <a:chExt cx="981074" cy="981076"/>
          </a:xfrm>
        </p:grpSpPr>
        <p:sp>
          <p:nvSpPr>
            <p:cNvPr id="33" name="Freeform 5">
              <a:extLst>
                <a:ext uri="{FF2B5EF4-FFF2-40B4-BE49-F238E27FC236}">
                  <a16:creationId xmlns:a16="http://schemas.microsoft.com/office/drawing/2014/main" id="{9903BC37-54C2-4866-BCF6-94FE37CB41E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A0580541-9A8F-4812-B0C4-752BBE520CF3}"/>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5515" y="1653797"/>
            <a:ext cx="502682" cy="502753"/>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615515" y="2743790"/>
            <a:ext cx="502682" cy="502753"/>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5515" y="3833782"/>
            <a:ext cx="502682" cy="502753"/>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5515" y="4923774"/>
            <a:ext cx="502682" cy="502753"/>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Tree>
    <p:extLst>
      <p:ext uri="{BB962C8B-B14F-4D97-AF65-F5344CB8AC3E}">
        <p14:creationId xmlns:p14="http://schemas.microsoft.com/office/powerpoint/2010/main" val="2497302543"/>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5227AA8-2A7D-48F8-A775-662E9B607BAF}"/>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17" name="Freeform 5">
              <a:extLst>
                <a:ext uri="{FF2B5EF4-FFF2-40B4-BE49-F238E27FC236}">
                  <a16:creationId xmlns:a16="http://schemas.microsoft.com/office/drawing/2014/main" id="{86FE170F-FFA3-425A-AC6C-7C4D0C0FC39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5310B1A7-9833-401E-8AB0-5050C4B8BED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1" name="Group 20">
            <a:extLst>
              <a:ext uri="{FF2B5EF4-FFF2-40B4-BE49-F238E27FC236}">
                <a16:creationId xmlns:a16="http://schemas.microsoft.com/office/drawing/2014/main" id="{DDCF9D31-1E9F-46C5-8813-F0AE7BF26427}"/>
              </a:ext>
              <a:ext uri="{C183D7F6-B498-43B3-948B-1728B52AA6E4}">
                <adec:decorative xmlns:adec="http://schemas.microsoft.com/office/drawing/2017/decorative" val="1"/>
              </a:ext>
            </a:extLst>
          </p:cNvPr>
          <p:cNvGrpSpPr/>
          <p:nvPr userDrawn="1"/>
        </p:nvGrpSpPr>
        <p:grpSpPr>
          <a:xfrm>
            <a:off x="418643" y="2472176"/>
            <a:ext cx="896425" cy="896552"/>
            <a:chOff x="7962901" y="3032919"/>
            <a:chExt cx="981074" cy="981076"/>
          </a:xfrm>
        </p:grpSpPr>
        <p:sp>
          <p:nvSpPr>
            <p:cNvPr id="22" name="Freeform 5">
              <a:extLst>
                <a:ext uri="{FF2B5EF4-FFF2-40B4-BE49-F238E27FC236}">
                  <a16:creationId xmlns:a16="http://schemas.microsoft.com/office/drawing/2014/main" id="{01229DC4-B86B-48AC-B25F-A75BA6A8405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5040E022-FB01-436C-92E9-7061EE2C1426}"/>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9" name="Group 28">
            <a:extLst>
              <a:ext uri="{FF2B5EF4-FFF2-40B4-BE49-F238E27FC236}">
                <a16:creationId xmlns:a16="http://schemas.microsoft.com/office/drawing/2014/main" id="{C1A8CD47-DC09-4B51-B4A0-6A6269D555A4}"/>
              </a:ext>
              <a:ext uri="{C183D7F6-B498-43B3-948B-1728B52AA6E4}">
                <adec:decorative xmlns:adec="http://schemas.microsoft.com/office/drawing/2017/decorative" val="1"/>
              </a:ext>
            </a:extLst>
          </p:cNvPr>
          <p:cNvGrpSpPr/>
          <p:nvPr userDrawn="1"/>
        </p:nvGrpSpPr>
        <p:grpSpPr>
          <a:xfrm>
            <a:off x="418643" y="3487457"/>
            <a:ext cx="896425" cy="896552"/>
            <a:chOff x="7962901" y="3032919"/>
            <a:chExt cx="981074" cy="981076"/>
          </a:xfrm>
        </p:grpSpPr>
        <p:sp>
          <p:nvSpPr>
            <p:cNvPr id="30" name="Freeform 5">
              <a:extLst>
                <a:ext uri="{FF2B5EF4-FFF2-40B4-BE49-F238E27FC236}">
                  <a16:creationId xmlns:a16="http://schemas.microsoft.com/office/drawing/2014/main" id="{34F2D2C5-BE30-4947-A905-9732EC44EB6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26040B51-B74D-4BB4-8ED7-873D1D3B0D9B}"/>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a:extLst>
              <a:ext uri="{FF2B5EF4-FFF2-40B4-BE49-F238E27FC236}">
                <a16:creationId xmlns:a16="http://schemas.microsoft.com/office/drawing/2014/main" id="{6811315B-CAA1-43B3-BEB3-AE02DB89E8F6}"/>
              </a:ext>
              <a:ext uri="{C183D7F6-B498-43B3-948B-1728B52AA6E4}">
                <adec:decorative xmlns:adec="http://schemas.microsoft.com/office/drawing/2017/decorative" val="1"/>
              </a:ext>
            </a:extLst>
          </p:cNvPr>
          <p:cNvGrpSpPr/>
          <p:nvPr userDrawn="1"/>
        </p:nvGrpSpPr>
        <p:grpSpPr>
          <a:xfrm>
            <a:off x="418643" y="4502737"/>
            <a:ext cx="896425" cy="896552"/>
            <a:chOff x="7962901" y="3032919"/>
            <a:chExt cx="981074" cy="981076"/>
          </a:xfrm>
        </p:grpSpPr>
        <p:sp>
          <p:nvSpPr>
            <p:cNvPr id="33" name="Freeform 5">
              <a:extLst>
                <a:ext uri="{FF2B5EF4-FFF2-40B4-BE49-F238E27FC236}">
                  <a16:creationId xmlns:a16="http://schemas.microsoft.com/office/drawing/2014/main" id="{BE4B9571-C7DA-464B-BF2C-B56FBD931D8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15DB66C1-FC34-42AE-8202-882AFEA08B6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5" name="Group 34">
            <a:extLst>
              <a:ext uri="{FF2B5EF4-FFF2-40B4-BE49-F238E27FC236}">
                <a16:creationId xmlns:a16="http://schemas.microsoft.com/office/drawing/2014/main" id="{BFFD19F3-6F4D-4822-95F5-EF916F328E28}"/>
              </a:ext>
              <a:ext uri="{C183D7F6-B498-43B3-948B-1728B52AA6E4}">
                <adec:decorative xmlns:adec="http://schemas.microsoft.com/office/drawing/2017/decorative" val="1"/>
              </a:ext>
            </a:extLst>
          </p:cNvPr>
          <p:cNvGrpSpPr/>
          <p:nvPr userDrawn="1"/>
        </p:nvGrpSpPr>
        <p:grpSpPr>
          <a:xfrm>
            <a:off x="418643" y="5518016"/>
            <a:ext cx="896425" cy="896552"/>
            <a:chOff x="7962901" y="3032919"/>
            <a:chExt cx="981074" cy="981076"/>
          </a:xfrm>
        </p:grpSpPr>
        <p:sp>
          <p:nvSpPr>
            <p:cNvPr id="36" name="Freeform 5">
              <a:extLst>
                <a:ext uri="{FF2B5EF4-FFF2-40B4-BE49-F238E27FC236}">
                  <a16:creationId xmlns:a16="http://schemas.microsoft.com/office/drawing/2014/main" id="{ECAAD734-6C71-4512-BCDA-AE7B3348EE6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84F29EF5-18DB-4759-A329-A42CC15ED2F2}"/>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5515" y="1653797"/>
            <a:ext cx="502682" cy="502753"/>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568744" y="247217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568744" y="3487457"/>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568744" y="4502737"/>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1568744" y="551801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615515" y="2669077"/>
            <a:ext cx="502682" cy="502753"/>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5515" y="3684356"/>
            <a:ext cx="502682" cy="502753"/>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5515" y="4699636"/>
            <a:ext cx="502682" cy="502753"/>
          </a:xfrm>
        </p:spPr>
        <p:txBody>
          <a:bodyPr rIns="0" anchor="ctr">
            <a:noAutofit/>
          </a:bodyPr>
          <a:lstStyle>
            <a:lvl1pPr marL="0" indent="0" algn="ctr">
              <a:buNone/>
              <a:defRPr sz="1176"/>
            </a:lvl1pPr>
          </a:lstStyle>
          <a:p>
            <a:pPr lvl="0"/>
            <a:r>
              <a:rPr lang="en-US"/>
              <a:t>Picture</a:t>
            </a:r>
          </a:p>
        </p:txBody>
      </p:sp>
      <p:sp>
        <p:nvSpPr>
          <p:cNvPr id="28" name="Content Placeholder 15"/>
          <p:cNvSpPr>
            <a:spLocks noGrp="1"/>
          </p:cNvSpPr>
          <p:nvPr>
            <p:ph sz="quarter" idx="29" hasCustomPrompt="1"/>
          </p:nvPr>
        </p:nvSpPr>
        <p:spPr>
          <a:xfrm>
            <a:off x="615515" y="5714915"/>
            <a:ext cx="502682" cy="502753"/>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Tree>
    <p:extLst>
      <p:ext uri="{BB962C8B-B14F-4D97-AF65-F5344CB8AC3E}">
        <p14:creationId xmlns:p14="http://schemas.microsoft.com/office/powerpoint/2010/main" val="1305987454"/>
      </p:ext>
    </p:extLst>
  </p:cSld>
  <p:clrMapOvr>
    <a:masterClrMapping/>
  </p:clrMapOvr>
  <p:transition>
    <p:fade/>
  </p:transition>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9260479-2592-4E93-B4C1-662E51B75F95}"/>
              </a:ext>
              <a:ext uri="{C183D7F6-B498-43B3-948B-1728B52AA6E4}">
                <adec:decorative xmlns:adec="http://schemas.microsoft.com/office/drawing/2017/decorative" val="1"/>
              </a:ext>
            </a:extLst>
          </p:cNvPr>
          <p:cNvGrpSpPr/>
          <p:nvPr userDrawn="1"/>
        </p:nvGrpSpPr>
        <p:grpSpPr>
          <a:xfrm>
            <a:off x="418643" y="1456896"/>
            <a:ext cx="717140" cy="717242"/>
            <a:chOff x="7962901" y="3032919"/>
            <a:chExt cx="981074" cy="981076"/>
          </a:xfrm>
        </p:grpSpPr>
        <p:sp>
          <p:nvSpPr>
            <p:cNvPr id="19" name="Freeform 5">
              <a:extLst>
                <a:ext uri="{FF2B5EF4-FFF2-40B4-BE49-F238E27FC236}">
                  <a16:creationId xmlns:a16="http://schemas.microsoft.com/office/drawing/2014/main" id="{5B50361D-016B-4481-8A46-3284E747DA1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 name="Freeform 6">
              <a:extLst>
                <a:ext uri="{FF2B5EF4-FFF2-40B4-BE49-F238E27FC236}">
                  <a16:creationId xmlns:a16="http://schemas.microsoft.com/office/drawing/2014/main" id="{A2BE8BE3-137C-47EE-8414-5C2FCB3E0ACB}"/>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3" name="Group 22">
            <a:extLst>
              <a:ext uri="{FF2B5EF4-FFF2-40B4-BE49-F238E27FC236}">
                <a16:creationId xmlns:a16="http://schemas.microsoft.com/office/drawing/2014/main" id="{0FCB95FC-2995-40C3-9097-BF2D72F37E97}"/>
              </a:ext>
              <a:ext uri="{C183D7F6-B498-43B3-948B-1728B52AA6E4}">
                <adec:decorative xmlns:adec="http://schemas.microsoft.com/office/drawing/2017/decorative" val="1"/>
              </a:ext>
            </a:extLst>
          </p:cNvPr>
          <p:cNvGrpSpPr/>
          <p:nvPr userDrawn="1"/>
        </p:nvGrpSpPr>
        <p:grpSpPr>
          <a:xfrm>
            <a:off x="418643" y="2314535"/>
            <a:ext cx="717140" cy="717242"/>
            <a:chOff x="7962901" y="3032919"/>
            <a:chExt cx="981074" cy="981076"/>
          </a:xfrm>
        </p:grpSpPr>
        <p:sp>
          <p:nvSpPr>
            <p:cNvPr id="29" name="Freeform 5">
              <a:extLst>
                <a:ext uri="{FF2B5EF4-FFF2-40B4-BE49-F238E27FC236}">
                  <a16:creationId xmlns:a16="http://schemas.microsoft.com/office/drawing/2014/main" id="{0B09E2B2-AE45-4B26-90CB-17F746C7456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0" name="Freeform 6">
              <a:extLst>
                <a:ext uri="{FF2B5EF4-FFF2-40B4-BE49-F238E27FC236}">
                  <a16:creationId xmlns:a16="http://schemas.microsoft.com/office/drawing/2014/main" id="{F0AB15A9-5349-4999-A872-F689169298AE}"/>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1" name="Group 30">
            <a:extLst>
              <a:ext uri="{FF2B5EF4-FFF2-40B4-BE49-F238E27FC236}">
                <a16:creationId xmlns:a16="http://schemas.microsoft.com/office/drawing/2014/main" id="{81813F2F-8BC8-4DD8-A5A0-64E3C28167AB}"/>
              </a:ext>
              <a:ext uri="{C183D7F6-B498-43B3-948B-1728B52AA6E4}">
                <adec:decorative xmlns:adec="http://schemas.microsoft.com/office/drawing/2017/decorative" val="1"/>
              </a:ext>
            </a:extLst>
          </p:cNvPr>
          <p:cNvGrpSpPr/>
          <p:nvPr userDrawn="1"/>
        </p:nvGrpSpPr>
        <p:grpSpPr>
          <a:xfrm>
            <a:off x="418643" y="3160968"/>
            <a:ext cx="717140" cy="717242"/>
            <a:chOff x="7962901" y="3032919"/>
            <a:chExt cx="981074" cy="981076"/>
          </a:xfrm>
        </p:grpSpPr>
        <p:sp>
          <p:nvSpPr>
            <p:cNvPr id="32" name="Freeform 5">
              <a:extLst>
                <a:ext uri="{FF2B5EF4-FFF2-40B4-BE49-F238E27FC236}">
                  <a16:creationId xmlns:a16="http://schemas.microsoft.com/office/drawing/2014/main" id="{2CD51860-E31F-4E97-A26A-AA66B364A7F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A7573673-7FF2-406E-971B-3840B7A216B7}"/>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4" name="Group 33">
            <a:extLst>
              <a:ext uri="{FF2B5EF4-FFF2-40B4-BE49-F238E27FC236}">
                <a16:creationId xmlns:a16="http://schemas.microsoft.com/office/drawing/2014/main" id="{DB7FF3D6-EEE5-4DB2-B78D-9B1593835EBC}"/>
              </a:ext>
              <a:ext uri="{C183D7F6-B498-43B3-948B-1728B52AA6E4}">
                <adec:decorative xmlns:adec="http://schemas.microsoft.com/office/drawing/2017/decorative" val="1"/>
              </a:ext>
            </a:extLst>
          </p:cNvPr>
          <p:cNvGrpSpPr/>
          <p:nvPr userDrawn="1"/>
        </p:nvGrpSpPr>
        <p:grpSpPr>
          <a:xfrm>
            <a:off x="418643" y="4007401"/>
            <a:ext cx="717140" cy="717242"/>
            <a:chOff x="7962901" y="3032919"/>
            <a:chExt cx="981074" cy="981076"/>
          </a:xfrm>
        </p:grpSpPr>
        <p:sp>
          <p:nvSpPr>
            <p:cNvPr id="35" name="Freeform 5">
              <a:extLst>
                <a:ext uri="{FF2B5EF4-FFF2-40B4-BE49-F238E27FC236}">
                  <a16:creationId xmlns:a16="http://schemas.microsoft.com/office/drawing/2014/main" id="{5D12015B-ADA0-4CC7-BB15-53EB06233C2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6" name="Freeform 6">
              <a:extLst>
                <a:ext uri="{FF2B5EF4-FFF2-40B4-BE49-F238E27FC236}">
                  <a16:creationId xmlns:a16="http://schemas.microsoft.com/office/drawing/2014/main" id="{3C2DE3AF-1D5A-4336-9250-BA6143D41181}"/>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7" name="Group 36">
            <a:extLst>
              <a:ext uri="{FF2B5EF4-FFF2-40B4-BE49-F238E27FC236}">
                <a16:creationId xmlns:a16="http://schemas.microsoft.com/office/drawing/2014/main" id="{DBE5071B-E02A-4084-B6FA-7FA880494C85}"/>
              </a:ext>
              <a:ext uri="{C183D7F6-B498-43B3-948B-1728B52AA6E4}">
                <adec:decorative xmlns:adec="http://schemas.microsoft.com/office/drawing/2017/decorative" val="1"/>
              </a:ext>
            </a:extLst>
          </p:cNvPr>
          <p:cNvGrpSpPr/>
          <p:nvPr userDrawn="1"/>
        </p:nvGrpSpPr>
        <p:grpSpPr>
          <a:xfrm>
            <a:off x="418643" y="4853834"/>
            <a:ext cx="717140" cy="717242"/>
            <a:chOff x="7962901" y="3032919"/>
            <a:chExt cx="981074" cy="981076"/>
          </a:xfrm>
        </p:grpSpPr>
        <p:sp>
          <p:nvSpPr>
            <p:cNvPr id="38" name="Freeform 5">
              <a:extLst>
                <a:ext uri="{FF2B5EF4-FFF2-40B4-BE49-F238E27FC236}">
                  <a16:creationId xmlns:a16="http://schemas.microsoft.com/office/drawing/2014/main" id="{D171DE48-C6E2-409A-BE3E-82D82A92931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394EF639-C1AF-495B-8C9A-B95614A74B67}"/>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0" name="Group 39">
            <a:extLst>
              <a:ext uri="{FF2B5EF4-FFF2-40B4-BE49-F238E27FC236}">
                <a16:creationId xmlns:a16="http://schemas.microsoft.com/office/drawing/2014/main" id="{8394DFEB-34D4-44BC-A6DF-62110F72899F}"/>
              </a:ext>
              <a:ext uri="{C183D7F6-B498-43B3-948B-1728B52AA6E4}">
                <adec:decorative xmlns:adec="http://schemas.microsoft.com/office/drawing/2017/decorative" val="1"/>
              </a:ext>
            </a:extLst>
          </p:cNvPr>
          <p:cNvGrpSpPr/>
          <p:nvPr userDrawn="1"/>
        </p:nvGrpSpPr>
        <p:grpSpPr>
          <a:xfrm>
            <a:off x="418643" y="5700265"/>
            <a:ext cx="717140" cy="717242"/>
            <a:chOff x="7962901" y="3032919"/>
            <a:chExt cx="981074" cy="981076"/>
          </a:xfrm>
        </p:grpSpPr>
        <p:sp>
          <p:nvSpPr>
            <p:cNvPr id="41" name="Freeform 5">
              <a:extLst>
                <a:ext uri="{FF2B5EF4-FFF2-40B4-BE49-F238E27FC236}">
                  <a16:creationId xmlns:a16="http://schemas.microsoft.com/office/drawing/2014/main" id="{C5EBBF09-7FA0-4F3F-8608-F6DBCB769CA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2" name="Freeform 6">
              <a:extLst>
                <a:ext uri="{FF2B5EF4-FFF2-40B4-BE49-F238E27FC236}">
                  <a16:creationId xmlns:a16="http://schemas.microsoft.com/office/drawing/2014/main" id="{C3DF676E-C81C-4E36-BD9F-3FD9377E157A}"/>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568968" y="1609592"/>
            <a:ext cx="416492" cy="423060"/>
          </a:xfrm>
        </p:spPr>
        <p:txBody>
          <a:bodyPr rIns="0" anchor="ctr">
            <a:noAutofit/>
          </a:bodyPr>
          <a:lstStyle>
            <a:lvl1pPr marL="0" indent="0" algn="ctr">
              <a:buNone/>
              <a:defRPr sz="1029"/>
            </a:lvl1pPr>
          </a:lstStyle>
          <a:p>
            <a:pPr lvl="0"/>
            <a:r>
              <a:rPr lang="en-US"/>
              <a:t>Picture</a:t>
            </a:r>
          </a:p>
        </p:txBody>
      </p:sp>
      <p:sp>
        <p:nvSpPr>
          <p:cNvPr id="5" name="Text Placeholder 4"/>
          <p:cNvSpPr>
            <a:spLocks noGrp="1"/>
          </p:cNvSpPr>
          <p:nvPr>
            <p:ph type="body" sz="quarter" idx="11" hasCustomPrompt="1"/>
          </p:nvPr>
        </p:nvSpPr>
        <p:spPr>
          <a:xfrm>
            <a:off x="1389459" y="1456896"/>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389459" y="2303329"/>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389459" y="3149762"/>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389459" y="3996194"/>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1389459" y="4842627"/>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568968" y="2456024"/>
            <a:ext cx="416492" cy="423060"/>
          </a:xfrm>
        </p:spPr>
        <p:txBody>
          <a:bodyPr rIns="0" anchor="ctr">
            <a:noAutofit/>
          </a:bodyPr>
          <a:lstStyle>
            <a:lvl1pPr marL="0" indent="0" algn="ctr">
              <a:buNone/>
              <a:defRPr sz="1029"/>
            </a:lvl1pPr>
          </a:lstStyle>
          <a:p>
            <a:pPr lvl="0"/>
            <a:r>
              <a:rPr lang="en-US"/>
              <a:t>Picture</a:t>
            </a:r>
          </a:p>
        </p:txBody>
      </p:sp>
      <p:sp>
        <p:nvSpPr>
          <p:cNvPr id="26" name="Content Placeholder 15"/>
          <p:cNvSpPr>
            <a:spLocks noGrp="1"/>
          </p:cNvSpPr>
          <p:nvPr>
            <p:ph sz="quarter" idx="27" hasCustomPrompt="1"/>
          </p:nvPr>
        </p:nvSpPr>
        <p:spPr>
          <a:xfrm>
            <a:off x="568968" y="3302456"/>
            <a:ext cx="416492" cy="423060"/>
          </a:xfrm>
        </p:spPr>
        <p:txBody>
          <a:bodyPr rIns="0" anchor="ctr">
            <a:noAutofit/>
          </a:bodyPr>
          <a:lstStyle>
            <a:lvl1pPr marL="0" indent="0" algn="ctr">
              <a:buNone/>
              <a:defRPr sz="1029"/>
            </a:lvl1pPr>
          </a:lstStyle>
          <a:p>
            <a:pPr lvl="0"/>
            <a:r>
              <a:rPr lang="en-US"/>
              <a:t>Picture</a:t>
            </a:r>
          </a:p>
        </p:txBody>
      </p:sp>
      <p:sp>
        <p:nvSpPr>
          <p:cNvPr id="27" name="Content Placeholder 15"/>
          <p:cNvSpPr>
            <a:spLocks noGrp="1"/>
          </p:cNvSpPr>
          <p:nvPr>
            <p:ph sz="quarter" idx="28" hasCustomPrompt="1"/>
          </p:nvPr>
        </p:nvSpPr>
        <p:spPr>
          <a:xfrm>
            <a:off x="568968" y="4148887"/>
            <a:ext cx="416492" cy="423060"/>
          </a:xfrm>
        </p:spPr>
        <p:txBody>
          <a:bodyPr rIns="0" anchor="ctr">
            <a:noAutofit/>
          </a:bodyPr>
          <a:lstStyle>
            <a:lvl1pPr marL="0" indent="0" algn="ctr">
              <a:buNone/>
              <a:defRPr sz="1029"/>
            </a:lvl1pPr>
          </a:lstStyle>
          <a:p>
            <a:pPr lvl="0"/>
            <a:r>
              <a:rPr lang="en-US"/>
              <a:t>Picture</a:t>
            </a:r>
          </a:p>
        </p:txBody>
      </p:sp>
      <p:sp>
        <p:nvSpPr>
          <p:cNvPr id="28" name="Content Placeholder 15"/>
          <p:cNvSpPr>
            <a:spLocks noGrp="1"/>
          </p:cNvSpPr>
          <p:nvPr>
            <p:ph sz="quarter" idx="29" hasCustomPrompt="1"/>
          </p:nvPr>
        </p:nvSpPr>
        <p:spPr>
          <a:xfrm>
            <a:off x="568968" y="4995319"/>
            <a:ext cx="416492" cy="423060"/>
          </a:xfrm>
        </p:spPr>
        <p:txBody>
          <a:bodyPr rIns="0" anchor="ctr">
            <a:noAutofit/>
          </a:bodyPr>
          <a:lstStyle>
            <a:lvl1pPr marL="0" indent="0" algn="ctr">
              <a:buNone/>
              <a:defRPr sz="1029"/>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a:t>
            </a:r>
            <a:r>
              <a:rPr lang="en-US" err="1"/>
              <a:t>sive</a:t>
            </a:r>
            <a:r>
              <a:rPr lang="en-US"/>
              <a:t> rows</a:t>
            </a:r>
          </a:p>
        </p:txBody>
      </p: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5" name="Content Placeholder 15">
            <a:extLst>
              <a:ext uri="{FF2B5EF4-FFF2-40B4-BE49-F238E27FC236}">
                <a16:creationId xmlns:a16="http://schemas.microsoft.com/office/drawing/2014/main" id="{24EF598A-AD36-42A3-8492-1268876FFB4F}"/>
              </a:ext>
            </a:extLst>
          </p:cNvPr>
          <p:cNvSpPr>
            <a:spLocks noGrp="1"/>
          </p:cNvSpPr>
          <p:nvPr>
            <p:ph sz="quarter" idx="31" hasCustomPrompt="1"/>
          </p:nvPr>
        </p:nvSpPr>
        <p:spPr>
          <a:xfrm>
            <a:off x="568968" y="5841753"/>
            <a:ext cx="416492" cy="423060"/>
          </a:xfrm>
        </p:spPr>
        <p:txBody>
          <a:bodyPr rIns="0" anchor="ctr">
            <a:noAutofit/>
          </a:bodyPr>
          <a:lstStyle>
            <a:lvl1pPr marL="0" indent="0" algn="ctr">
              <a:buNone/>
              <a:defRPr sz="1029"/>
            </a:lvl1pPr>
          </a:lstStyle>
          <a:p>
            <a:pPr lvl="0"/>
            <a:r>
              <a:rPr lang="en-US"/>
              <a:t>Picture</a:t>
            </a:r>
          </a:p>
        </p:txBody>
      </p:sp>
    </p:spTree>
    <p:extLst>
      <p:ext uri="{BB962C8B-B14F-4D97-AF65-F5344CB8AC3E}">
        <p14:creationId xmlns:p14="http://schemas.microsoft.com/office/powerpoint/2010/main" val="3759000622"/>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D16F780-EED7-4BD6-8D06-A3A91FD135D1}"/>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38" name="Freeform 5">
              <a:extLst>
                <a:ext uri="{FF2B5EF4-FFF2-40B4-BE49-F238E27FC236}">
                  <a16:creationId xmlns:a16="http://schemas.microsoft.com/office/drawing/2014/main" id="{AC081730-EFBD-47AA-93C2-E7A33D446306}"/>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86B18C06-9F3F-4151-89F4-E210F62F16A3}"/>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0" name="Group 39">
            <a:extLst>
              <a:ext uri="{FF2B5EF4-FFF2-40B4-BE49-F238E27FC236}">
                <a16:creationId xmlns:a16="http://schemas.microsoft.com/office/drawing/2014/main" id="{B0158C2C-8308-4F52-B8DC-AAFC190FC883}"/>
              </a:ext>
              <a:ext uri="{C183D7F6-B498-43B3-948B-1728B52AA6E4}">
                <adec:decorative xmlns:adec="http://schemas.microsoft.com/office/drawing/2017/decorative" val="1"/>
              </a:ext>
            </a:extLst>
          </p:cNvPr>
          <p:cNvGrpSpPr/>
          <p:nvPr userDrawn="1"/>
        </p:nvGrpSpPr>
        <p:grpSpPr>
          <a:xfrm>
            <a:off x="418643" y="2472176"/>
            <a:ext cx="896425" cy="896552"/>
            <a:chOff x="7962901" y="3032919"/>
            <a:chExt cx="981074" cy="981076"/>
          </a:xfrm>
        </p:grpSpPr>
        <p:sp>
          <p:nvSpPr>
            <p:cNvPr id="41" name="Freeform 5">
              <a:extLst>
                <a:ext uri="{FF2B5EF4-FFF2-40B4-BE49-F238E27FC236}">
                  <a16:creationId xmlns:a16="http://schemas.microsoft.com/office/drawing/2014/main" id="{9F9C42A7-0713-4BBB-80F6-D773BB776EE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2" name="Freeform 6">
              <a:extLst>
                <a:ext uri="{FF2B5EF4-FFF2-40B4-BE49-F238E27FC236}">
                  <a16:creationId xmlns:a16="http://schemas.microsoft.com/office/drawing/2014/main" id="{DD8E4F34-482C-42DE-9219-0733742AD420}"/>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3" name="Group 42">
            <a:extLst>
              <a:ext uri="{FF2B5EF4-FFF2-40B4-BE49-F238E27FC236}">
                <a16:creationId xmlns:a16="http://schemas.microsoft.com/office/drawing/2014/main" id="{638528A8-3B48-4BA1-9800-E55125E7089E}"/>
              </a:ext>
              <a:ext uri="{C183D7F6-B498-43B3-948B-1728B52AA6E4}">
                <adec:decorative xmlns:adec="http://schemas.microsoft.com/office/drawing/2017/decorative" val="1"/>
              </a:ext>
            </a:extLst>
          </p:cNvPr>
          <p:cNvGrpSpPr/>
          <p:nvPr userDrawn="1"/>
        </p:nvGrpSpPr>
        <p:grpSpPr>
          <a:xfrm>
            <a:off x="418643" y="3487457"/>
            <a:ext cx="896425" cy="896552"/>
            <a:chOff x="7962901" y="3032919"/>
            <a:chExt cx="981074" cy="981076"/>
          </a:xfrm>
        </p:grpSpPr>
        <p:sp>
          <p:nvSpPr>
            <p:cNvPr id="44" name="Freeform 5">
              <a:extLst>
                <a:ext uri="{FF2B5EF4-FFF2-40B4-BE49-F238E27FC236}">
                  <a16:creationId xmlns:a16="http://schemas.microsoft.com/office/drawing/2014/main" id="{15A33A62-8947-404D-9469-0C45AB0ACE7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30385197-2254-4856-938C-386EE4E7ADD6}"/>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 name="Group 45">
            <a:extLst>
              <a:ext uri="{FF2B5EF4-FFF2-40B4-BE49-F238E27FC236}">
                <a16:creationId xmlns:a16="http://schemas.microsoft.com/office/drawing/2014/main" id="{7E3B467A-0752-4905-A074-1AC44D516830}"/>
              </a:ext>
              <a:ext uri="{C183D7F6-B498-43B3-948B-1728B52AA6E4}">
                <adec:decorative xmlns:adec="http://schemas.microsoft.com/office/drawing/2017/decorative" val="1"/>
              </a:ext>
            </a:extLst>
          </p:cNvPr>
          <p:cNvGrpSpPr/>
          <p:nvPr userDrawn="1"/>
        </p:nvGrpSpPr>
        <p:grpSpPr>
          <a:xfrm>
            <a:off x="418643" y="4502737"/>
            <a:ext cx="896425" cy="896552"/>
            <a:chOff x="7962901" y="3032919"/>
            <a:chExt cx="981074" cy="981076"/>
          </a:xfrm>
        </p:grpSpPr>
        <p:sp>
          <p:nvSpPr>
            <p:cNvPr id="47" name="Freeform 5">
              <a:extLst>
                <a:ext uri="{FF2B5EF4-FFF2-40B4-BE49-F238E27FC236}">
                  <a16:creationId xmlns:a16="http://schemas.microsoft.com/office/drawing/2014/main" id="{AB3BFA42-52FC-47E2-A7C2-4A588B6A2A1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 name="Freeform 6">
              <a:extLst>
                <a:ext uri="{FF2B5EF4-FFF2-40B4-BE49-F238E27FC236}">
                  <a16:creationId xmlns:a16="http://schemas.microsoft.com/office/drawing/2014/main" id="{9C1C4626-27A5-43B8-BC85-B90F65EF7E1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9" name="Group 48">
            <a:extLst>
              <a:ext uri="{FF2B5EF4-FFF2-40B4-BE49-F238E27FC236}">
                <a16:creationId xmlns:a16="http://schemas.microsoft.com/office/drawing/2014/main" id="{47B857DD-1E19-453A-A452-62BEC9B7BEAD}"/>
              </a:ext>
              <a:ext uri="{C183D7F6-B498-43B3-948B-1728B52AA6E4}">
                <adec:decorative xmlns:adec="http://schemas.microsoft.com/office/drawing/2017/decorative" val="1"/>
              </a:ext>
            </a:extLst>
          </p:cNvPr>
          <p:cNvGrpSpPr/>
          <p:nvPr userDrawn="1"/>
        </p:nvGrpSpPr>
        <p:grpSpPr>
          <a:xfrm>
            <a:off x="418643" y="5518016"/>
            <a:ext cx="896425" cy="896552"/>
            <a:chOff x="7962901" y="3032919"/>
            <a:chExt cx="981074" cy="981076"/>
          </a:xfrm>
        </p:grpSpPr>
        <p:sp>
          <p:nvSpPr>
            <p:cNvPr id="50" name="Freeform 5">
              <a:extLst>
                <a:ext uri="{FF2B5EF4-FFF2-40B4-BE49-F238E27FC236}">
                  <a16:creationId xmlns:a16="http://schemas.microsoft.com/office/drawing/2014/main" id="{4C72E97E-E2D4-4649-A222-15678B68E68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1" name="Freeform 6">
              <a:extLst>
                <a:ext uri="{FF2B5EF4-FFF2-40B4-BE49-F238E27FC236}">
                  <a16:creationId xmlns:a16="http://schemas.microsoft.com/office/drawing/2014/main" id="{37AA8642-D7D8-4C5D-9BED-0DCC6EB85860}"/>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2" name="Group 51">
            <a:extLst>
              <a:ext uri="{FF2B5EF4-FFF2-40B4-BE49-F238E27FC236}">
                <a16:creationId xmlns:a16="http://schemas.microsoft.com/office/drawing/2014/main" id="{89AB4A1B-6FA2-42C6-8270-98EA15265708}"/>
              </a:ext>
              <a:ext uri="{C183D7F6-B498-43B3-948B-1728B52AA6E4}">
                <adec:decorative xmlns:adec="http://schemas.microsoft.com/office/drawing/2017/decorative" val="1"/>
              </a:ext>
            </a:extLst>
          </p:cNvPr>
          <p:cNvGrpSpPr/>
          <p:nvPr userDrawn="1"/>
        </p:nvGrpSpPr>
        <p:grpSpPr>
          <a:xfrm>
            <a:off x="6229842" y="1456896"/>
            <a:ext cx="896425" cy="896552"/>
            <a:chOff x="7962901" y="3032919"/>
            <a:chExt cx="981074" cy="981076"/>
          </a:xfrm>
        </p:grpSpPr>
        <p:sp>
          <p:nvSpPr>
            <p:cNvPr id="53" name="Freeform 5">
              <a:extLst>
                <a:ext uri="{FF2B5EF4-FFF2-40B4-BE49-F238E27FC236}">
                  <a16:creationId xmlns:a16="http://schemas.microsoft.com/office/drawing/2014/main" id="{7C9B24EE-BA0C-4C1F-95B8-45C6DB7B6D8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4" name="Freeform 6">
              <a:extLst>
                <a:ext uri="{FF2B5EF4-FFF2-40B4-BE49-F238E27FC236}">
                  <a16:creationId xmlns:a16="http://schemas.microsoft.com/office/drawing/2014/main" id="{960C6A60-57B8-4327-89FB-F86E8CE51FF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5" name="Group 54">
            <a:extLst>
              <a:ext uri="{FF2B5EF4-FFF2-40B4-BE49-F238E27FC236}">
                <a16:creationId xmlns:a16="http://schemas.microsoft.com/office/drawing/2014/main" id="{0943E6E2-58BB-4F08-8D58-54514ED2FC61}"/>
              </a:ext>
              <a:ext uri="{C183D7F6-B498-43B3-948B-1728B52AA6E4}">
                <adec:decorative xmlns:adec="http://schemas.microsoft.com/office/drawing/2017/decorative" val="1"/>
              </a:ext>
            </a:extLst>
          </p:cNvPr>
          <p:cNvGrpSpPr/>
          <p:nvPr userDrawn="1"/>
        </p:nvGrpSpPr>
        <p:grpSpPr>
          <a:xfrm>
            <a:off x="6229842" y="2472176"/>
            <a:ext cx="896425" cy="896552"/>
            <a:chOff x="7962901" y="3032919"/>
            <a:chExt cx="981074" cy="981076"/>
          </a:xfrm>
        </p:grpSpPr>
        <p:sp>
          <p:nvSpPr>
            <p:cNvPr id="56" name="Freeform 5">
              <a:extLst>
                <a:ext uri="{FF2B5EF4-FFF2-40B4-BE49-F238E27FC236}">
                  <a16:creationId xmlns:a16="http://schemas.microsoft.com/office/drawing/2014/main" id="{B6971E8B-1F8E-40B4-9196-243429F4E25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7" name="Freeform 6">
              <a:extLst>
                <a:ext uri="{FF2B5EF4-FFF2-40B4-BE49-F238E27FC236}">
                  <a16:creationId xmlns:a16="http://schemas.microsoft.com/office/drawing/2014/main" id="{60A0B7A0-CAFE-4E59-804E-347481098DB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8" name="Group 57">
            <a:extLst>
              <a:ext uri="{FF2B5EF4-FFF2-40B4-BE49-F238E27FC236}">
                <a16:creationId xmlns:a16="http://schemas.microsoft.com/office/drawing/2014/main" id="{00BFDE8D-4D42-4F0D-9168-18E28182DD91}"/>
              </a:ext>
              <a:ext uri="{C183D7F6-B498-43B3-948B-1728B52AA6E4}">
                <adec:decorative xmlns:adec="http://schemas.microsoft.com/office/drawing/2017/decorative" val="1"/>
              </a:ext>
            </a:extLst>
          </p:cNvPr>
          <p:cNvGrpSpPr/>
          <p:nvPr userDrawn="1"/>
        </p:nvGrpSpPr>
        <p:grpSpPr>
          <a:xfrm>
            <a:off x="6229842" y="3487457"/>
            <a:ext cx="896425" cy="896552"/>
            <a:chOff x="7962901" y="3032919"/>
            <a:chExt cx="981074" cy="981076"/>
          </a:xfrm>
        </p:grpSpPr>
        <p:sp>
          <p:nvSpPr>
            <p:cNvPr id="59" name="Freeform 5">
              <a:extLst>
                <a:ext uri="{FF2B5EF4-FFF2-40B4-BE49-F238E27FC236}">
                  <a16:creationId xmlns:a16="http://schemas.microsoft.com/office/drawing/2014/main" id="{FC94777E-4BE3-4FDA-94A4-4AEE8D86ACC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0" name="Freeform 6">
              <a:extLst>
                <a:ext uri="{FF2B5EF4-FFF2-40B4-BE49-F238E27FC236}">
                  <a16:creationId xmlns:a16="http://schemas.microsoft.com/office/drawing/2014/main" id="{5D2ACDF7-471E-4409-8809-35053F12F5C9}"/>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1" name="Group 60">
            <a:extLst>
              <a:ext uri="{FF2B5EF4-FFF2-40B4-BE49-F238E27FC236}">
                <a16:creationId xmlns:a16="http://schemas.microsoft.com/office/drawing/2014/main" id="{A7F001B0-D8B8-414C-8993-72833E71B539}"/>
              </a:ext>
              <a:ext uri="{C183D7F6-B498-43B3-948B-1728B52AA6E4}">
                <adec:decorative xmlns:adec="http://schemas.microsoft.com/office/drawing/2017/decorative" val="1"/>
              </a:ext>
            </a:extLst>
          </p:cNvPr>
          <p:cNvGrpSpPr/>
          <p:nvPr userDrawn="1"/>
        </p:nvGrpSpPr>
        <p:grpSpPr>
          <a:xfrm>
            <a:off x="6229842" y="4502737"/>
            <a:ext cx="896425" cy="896552"/>
            <a:chOff x="7962901" y="3032919"/>
            <a:chExt cx="981074" cy="981076"/>
          </a:xfrm>
        </p:grpSpPr>
        <p:sp>
          <p:nvSpPr>
            <p:cNvPr id="62" name="Freeform 5">
              <a:extLst>
                <a:ext uri="{FF2B5EF4-FFF2-40B4-BE49-F238E27FC236}">
                  <a16:creationId xmlns:a16="http://schemas.microsoft.com/office/drawing/2014/main" id="{744862E8-9D23-414E-8F25-A5081581D13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3" name="Freeform 6">
              <a:extLst>
                <a:ext uri="{FF2B5EF4-FFF2-40B4-BE49-F238E27FC236}">
                  <a16:creationId xmlns:a16="http://schemas.microsoft.com/office/drawing/2014/main" id="{68CF6A74-BDF6-4CF3-BF56-B033B608954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4" name="Group 63">
            <a:extLst>
              <a:ext uri="{FF2B5EF4-FFF2-40B4-BE49-F238E27FC236}">
                <a16:creationId xmlns:a16="http://schemas.microsoft.com/office/drawing/2014/main" id="{8066950A-6475-44C3-8B85-0DA36F03A624}"/>
              </a:ext>
              <a:ext uri="{C183D7F6-B498-43B3-948B-1728B52AA6E4}">
                <adec:decorative xmlns:adec="http://schemas.microsoft.com/office/drawing/2017/decorative" val="1"/>
              </a:ext>
            </a:extLst>
          </p:cNvPr>
          <p:cNvGrpSpPr/>
          <p:nvPr userDrawn="1"/>
        </p:nvGrpSpPr>
        <p:grpSpPr>
          <a:xfrm>
            <a:off x="6229842" y="5518016"/>
            <a:ext cx="896425" cy="896552"/>
            <a:chOff x="7962901" y="3032919"/>
            <a:chExt cx="981074" cy="981076"/>
          </a:xfrm>
        </p:grpSpPr>
        <p:sp>
          <p:nvSpPr>
            <p:cNvPr id="65" name="Freeform 5">
              <a:extLst>
                <a:ext uri="{FF2B5EF4-FFF2-40B4-BE49-F238E27FC236}">
                  <a16:creationId xmlns:a16="http://schemas.microsoft.com/office/drawing/2014/main" id="{DEFFE787-9C17-466D-8731-867FAA9BD6C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6" name="Freeform 6">
              <a:extLst>
                <a:ext uri="{FF2B5EF4-FFF2-40B4-BE49-F238E27FC236}">
                  <a16:creationId xmlns:a16="http://schemas.microsoft.com/office/drawing/2014/main" id="{F72237B6-AF5D-46D7-95AF-CFC85A5E1B3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9406" y="1657689"/>
            <a:ext cx="494900" cy="494970"/>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25" name="Content Placeholder 15"/>
          <p:cNvSpPr>
            <a:spLocks noGrp="1"/>
          </p:cNvSpPr>
          <p:nvPr>
            <p:ph sz="quarter" idx="26" hasCustomPrompt="1"/>
          </p:nvPr>
        </p:nvSpPr>
        <p:spPr>
          <a:xfrm>
            <a:off x="619406" y="2672968"/>
            <a:ext cx="494900" cy="494970"/>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9406" y="3688248"/>
            <a:ext cx="494900" cy="494970"/>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9406" y="4703527"/>
            <a:ext cx="494900" cy="494970"/>
          </a:xfrm>
        </p:spPr>
        <p:txBody>
          <a:bodyPr rIns="0" anchor="ctr">
            <a:noAutofit/>
          </a:bodyPr>
          <a:lstStyle>
            <a:lvl1pPr marL="0" indent="0" algn="ctr">
              <a:buNone/>
              <a:defRPr sz="1176"/>
            </a:lvl1pPr>
          </a:lstStyle>
          <a:p>
            <a:pPr lvl="0"/>
            <a:r>
              <a:rPr lang="en-US"/>
              <a:t>Picture</a:t>
            </a:r>
          </a:p>
        </p:txBody>
      </p:sp>
      <p:sp>
        <p:nvSpPr>
          <p:cNvPr id="28" name="Content Placeholder 15"/>
          <p:cNvSpPr>
            <a:spLocks noGrp="1"/>
          </p:cNvSpPr>
          <p:nvPr>
            <p:ph sz="quarter" idx="29" hasCustomPrompt="1"/>
          </p:nvPr>
        </p:nvSpPr>
        <p:spPr>
          <a:xfrm>
            <a:off x="619406" y="5718807"/>
            <a:ext cx="494900" cy="494970"/>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22" name="Content Placeholder 15">
            <a:extLst>
              <a:ext uri="{FF2B5EF4-FFF2-40B4-BE49-F238E27FC236}">
                <a16:creationId xmlns:a16="http://schemas.microsoft.com/office/drawing/2014/main" id="{EEDF829C-6A69-44EF-B878-9B865A86151D}"/>
              </a:ext>
            </a:extLst>
          </p:cNvPr>
          <p:cNvSpPr>
            <a:spLocks noGrp="1"/>
          </p:cNvSpPr>
          <p:nvPr>
            <p:ph sz="quarter" idx="30" hasCustomPrompt="1"/>
          </p:nvPr>
        </p:nvSpPr>
        <p:spPr>
          <a:xfrm>
            <a:off x="6430604" y="1657689"/>
            <a:ext cx="494900" cy="494970"/>
          </a:xfrm>
        </p:spPr>
        <p:txBody>
          <a:bodyPr rIns="0" anchor="ctr">
            <a:noAutofit/>
          </a:bodyPr>
          <a:lstStyle>
            <a:lvl1pPr marL="0" indent="0" algn="ctr">
              <a:buNone/>
              <a:defRPr sz="1176"/>
            </a:lvl1pPr>
          </a:lstStyle>
          <a:p>
            <a:pPr lvl="0"/>
            <a:r>
              <a:rPr lang="en-US"/>
              <a:t>Picture</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4" name="Content Placeholder 15">
            <a:extLst>
              <a:ext uri="{FF2B5EF4-FFF2-40B4-BE49-F238E27FC236}">
                <a16:creationId xmlns:a16="http://schemas.microsoft.com/office/drawing/2014/main" id="{3E0BA275-02A5-426B-99AB-C4EB9D5262C8}"/>
              </a:ext>
            </a:extLst>
          </p:cNvPr>
          <p:cNvSpPr>
            <a:spLocks noGrp="1"/>
          </p:cNvSpPr>
          <p:nvPr>
            <p:ph sz="quarter" idx="36" hasCustomPrompt="1"/>
          </p:nvPr>
        </p:nvSpPr>
        <p:spPr>
          <a:xfrm>
            <a:off x="6430604" y="2672968"/>
            <a:ext cx="494900" cy="494970"/>
          </a:xfrm>
        </p:spPr>
        <p:txBody>
          <a:bodyPr rIns="0" anchor="ctr">
            <a:noAutofit/>
          </a:bodyPr>
          <a:lstStyle>
            <a:lvl1pPr marL="0" indent="0" algn="ctr">
              <a:buNone/>
              <a:defRPr sz="1176"/>
            </a:lvl1pPr>
          </a:lstStyle>
          <a:p>
            <a:pPr lvl="0"/>
            <a:r>
              <a:rPr lang="en-US"/>
              <a:t>Picture</a:t>
            </a:r>
          </a:p>
        </p:txBody>
      </p:sp>
      <p:sp>
        <p:nvSpPr>
          <p:cNvPr id="35" name="Content Placeholder 15">
            <a:extLst>
              <a:ext uri="{FF2B5EF4-FFF2-40B4-BE49-F238E27FC236}">
                <a16:creationId xmlns:a16="http://schemas.microsoft.com/office/drawing/2014/main" id="{308B00DB-F9FF-4D74-87FA-00F5E6DCD100}"/>
              </a:ext>
            </a:extLst>
          </p:cNvPr>
          <p:cNvSpPr>
            <a:spLocks noGrp="1"/>
          </p:cNvSpPr>
          <p:nvPr>
            <p:ph sz="quarter" idx="37" hasCustomPrompt="1"/>
          </p:nvPr>
        </p:nvSpPr>
        <p:spPr>
          <a:xfrm>
            <a:off x="6430604" y="3688248"/>
            <a:ext cx="494900" cy="494970"/>
          </a:xfrm>
        </p:spPr>
        <p:txBody>
          <a:bodyPr rIns="0" anchor="ctr">
            <a:noAutofit/>
          </a:bodyPr>
          <a:lstStyle>
            <a:lvl1pPr marL="0" indent="0" algn="ctr">
              <a:buNone/>
              <a:defRPr sz="1176"/>
            </a:lvl1pPr>
          </a:lstStyle>
          <a:p>
            <a:pPr lvl="0"/>
            <a:r>
              <a:rPr lang="en-US"/>
              <a:t>Picture</a:t>
            </a:r>
          </a:p>
        </p:txBody>
      </p:sp>
      <p:sp>
        <p:nvSpPr>
          <p:cNvPr id="36" name="Content Placeholder 15">
            <a:extLst>
              <a:ext uri="{FF2B5EF4-FFF2-40B4-BE49-F238E27FC236}">
                <a16:creationId xmlns:a16="http://schemas.microsoft.com/office/drawing/2014/main" id="{F4B068FA-024E-49FB-8EBE-04C39E8AEECC}"/>
              </a:ext>
            </a:extLst>
          </p:cNvPr>
          <p:cNvSpPr>
            <a:spLocks noGrp="1"/>
          </p:cNvSpPr>
          <p:nvPr>
            <p:ph sz="quarter" idx="38" hasCustomPrompt="1"/>
          </p:nvPr>
        </p:nvSpPr>
        <p:spPr>
          <a:xfrm>
            <a:off x="6430604" y="4703527"/>
            <a:ext cx="494900" cy="494970"/>
          </a:xfrm>
        </p:spPr>
        <p:txBody>
          <a:bodyPr rIns="0" anchor="ctr">
            <a:noAutofit/>
          </a:bodyPr>
          <a:lstStyle>
            <a:lvl1pPr marL="0" indent="0" algn="ctr">
              <a:buNone/>
              <a:defRPr sz="1176"/>
            </a:lvl1pPr>
          </a:lstStyle>
          <a:p>
            <a:pPr lvl="0"/>
            <a:r>
              <a:rPr lang="en-US"/>
              <a:t>Picture</a:t>
            </a:r>
          </a:p>
        </p:txBody>
      </p:sp>
      <p:sp>
        <p:nvSpPr>
          <p:cNvPr id="37" name="Content Placeholder 15">
            <a:extLst>
              <a:ext uri="{FF2B5EF4-FFF2-40B4-BE49-F238E27FC236}">
                <a16:creationId xmlns:a16="http://schemas.microsoft.com/office/drawing/2014/main" id="{9A073C10-BB2B-40CF-8BB7-FA557B320020}"/>
              </a:ext>
            </a:extLst>
          </p:cNvPr>
          <p:cNvSpPr>
            <a:spLocks noGrp="1"/>
          </p:cNvSpPr>
          <p:nvPr>
            <p:ph sz="quarter" idx="39" hasCustomPrompt="1"/>
          </p:nvPr>
        </p:nvSpPr>
        <p:spPr>
          <a:xfrm>
            <a:off x="6430604" y="5718807"/>
            <a:ext cx="494900" cy="494970"/>
          </a:xfrm>
        </p:spPr>
        <p:txBody>
          <a:bodyPr rIns="0" anchor="ctr">
            <a:noAutofit/>
          </a:bodyPr>
          <a:lstStyle>
            <a:lvl1pPr marL="0" indent="0" algn="ctr">
              <a:buNone/>
              <a:defRPr sz="1176"/>
            </a:lvl1pPr>
          </a:lstStyle>
          <a:p>
            <a:pPr lvl="0"/>
            <a:r>
              <a:rPr lang="en-US"/>
              <a:t>Picture</a:t>
            </a:r>
          </a:p>
        </p:txBody>
      </p:sp>
    </p:spTree>
    <p:extLst>
      <p:ext uri="{BB962C8B-B14F-4D97-AF65-F5344CB8AC3E}">
        <p14:creationId xmlns:p14="http://schemas.microsoft.com/office/powerpoint/2010/main" val="3629394915"/>
      </p:ext>
    </p:extLst>
  </p:cSld>
  <p:clrMapOvr>
    <a:masterClrMapping/>
  </p:clrMapOvr>
  <p:transition>
    <p:fade/>
  </p:transition>
</p:sldLayout>
</file>

<file path=ppt/slideLayouts/slideLayout5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86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987328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0747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40115648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10/10/2023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3232322958"/>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69137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12Column-BAP">
    <p:bg>
      <p:bgPr>
        <a:solidFill>
          <a:schemeClr val="bg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4131204341"/>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573.xml><?xml version="1.0" encoding="utf-8"?>
<p:sldLayout xmlns:a="http://schemas.openxmlformats.org/drawingml/2006/main" xmlns:r="http://schemas.openxmlformats.org/officeDocument/2006/relationships" xmlns:p="http://schemas.openxmlformats.org/presentationml/2006/main">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23563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2359728"/>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94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6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3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5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97456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53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80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883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17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888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6171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8898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0722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0956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0243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88680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97674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3534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451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03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1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87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7530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27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410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1982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365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1997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191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156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098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536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15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59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66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089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2907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6863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59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2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1095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1619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2658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917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80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922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24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07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5869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60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48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226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60572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5.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2592621"/>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46A9-3438-C511-CF4F-80CC12B2F7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281F04-C7BF-843D-FE57-7043307328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F8E4E3-C9A2-F325-58DA-2B2FFAF6FDD6}"/>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5" name="Footer Placeholder 4">
            <a:extLst>
              <a:ext uri="{FF2B5EF4-FFF2-40B4-BE49-F238E27FC236}">
                <a16:creationId xmlns:a16="http://schemas.microsoft.com/office/drawing/2014/main" id="{D008B05B-AD77-AAD0-D550-CCD8EA11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EA9D3-5E7E-3540-457E-7242CA4670D5}"/>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2681480275"/>
      </p:ext>
    </p:extLst>
  </p:cSld>
  <p:clrMapOvr>
    <a:masterClrMapping/>
  </p:clrMapOvr>
</p:sldLayout>
</file>

<file path=ppt/slideLayouts/slideLayout6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7C7DB-1041-7236-0BB2-16EE1CF46F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574F6C-F8B6-C7E0-5272-1452B6AB55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90DBD6-2D95-53A0-6550-6A3E1B650DAE}"/>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5" name="Footer Placeholder 4">
            <a:extLst>
              <a:ext uri="{FF2B5EF4-FFF2-40B4-BE49-F238E27FC236}">
                <a16:creationId xmlns:a16="http://schemas.microsoft.com/office/drawing/2014/main" id="{24C67985-0EDE-1AD5-4FF5-1CB8719024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1471BA-B0D8-3B90-709A-DA7D6231B4FB}"/>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2761894005"/>
      </p:ext>
    </p:extLst>
  </p:cSld>
  <p:clrMapOvr>
    <a:masterClrMapping/>
  </p:clrMapOvr>
</p:sldLayout>
</file>

<file path=ppt/slideLayouts/slideLayout6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F920D-D0CB-BA65-1C24-D5DC8AF5C7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F0094E-3521-145D-86E8-AFD934BA43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8612D4-FB68-B8FB-1A1B-FB3358514BA2}"/>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5" name="Footer Placeholder 4">
            <a:extLst>
              <a:ext uri="{FF2B5EF4-FFF2-40B4-BE49-F238E27FC236}">
                <a16:creationId xmlns:a16="http://schemas.microsoft.com/office/drawing/2014/main" id="{D2798B32-9229-7757-CEBB-07C63B3A2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5DF83D-80CD-4454-09B5-0A7219C91F34}"/>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2684324574"/>
      </p:ext>
    </p:extLst>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D2934-B653-DEEB-8036-FA4AB633B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91397C-DF75-3C37-B15F-4284629AD8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44BA876-2962-4C2E-9DC8-F06E6D0E6D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492262-2BD7-0A70-E7B1-610A937DF8B7}"/>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6" name="Footer Placeholder 5">
            <a:extLst>
              <a:ext uri="{FF2B5EF4-FFF2-40B4-BE49-F238E27FC236}">
                <a16:creationId xmlns:a16="http://schemas.microsoft.com/office/drawing/2014/main" id="{778799C0-FCD2-EB02-B554-9F212CB4F9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58C71D-4AF2-FE4C-12D7-5EDA62E4E9CB}"/>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25470056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14945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0BD22-63F0-498C-C98A-6AD6DA0E9B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1F9B261-3EF1-F7A9-1225-DBDE696473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0D161B-906D-7B50-338B-4F6C8BEBF7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5EEFCF-B311-CC69-B9AD-EC7EAE06D3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9E3F52-1F4D-F013-E4AE-61C143EADF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7FCF2C-4806-9670-D219-52B178D423CE}"/>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8" name="Footer Placeholder 7">
            <a:extLst>
              <a:ext uri="{FF2B5EF4-FFF2-40B4-BE49-F238E27FC236}">
                <a16:creationId xmlns:a16="http://schemas.microsoft.com/office/drawing/2014/main" id="{EC7FE817-210A-23FB-6AC9-7CE2A4D121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758E5B-8795-D793-343A-65EB0E6F7D85}"/>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1462009958"/>
      </p:ext>
    </p:extLst>
  </p:cSld>
  <p:clrMapOvr>
    <a:masterClrMapping/>
  </p:clrMapOvr>
</p:sldLayout>
</file>

<file path=ppt/slideLayouts/slideLayout6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7041E-EC39-B0E1-6701-29460B3A5EB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735678-E951-BD6A-9EE4-75E0B3DA88DE}"/>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4" name="Footer Placeholder 3">
            <a:extLst>
              <a:ext uri="{FF2B5EF4-FFF2-40B4-BE49-F238E27FC236}">
                <a16:creationId xmlns:a16="http://schemas.microsoft.com/office/drawing/2014/main" id="{F8A68703-5984-3C02-9A48-35415F7AC8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EF8BAD-DCA5-2E8E-FC97-BE2A019D11DE}"/>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728252209"/>
      </p:ext>
    </p:extLst>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F4E885-752D-A005-BA25-227FF493D45C}"/>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3" name="Footer Placeholder 2">
            <a:extLst>
              <a:ext uri="{FF2B5EF4-FFF2-40B4-BE49-F238E27FC236}">
                <a16:creationId xmlns:a16="http://schemas.microsoft.com/office/drawing/2014/main" id="{41DD14A8-07EE-B67B-B3F0-8FD192785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C0CD1B-A859-571C-8D5B-F049CE048BCB}"/>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3775680365"/>
      </p:ext>
    </p:extLst>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D64E1-F206-AD56-35D5-05BB0D91DD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BEEFCE-B25C-4052-04E8-E8BC6A621D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7D09691-1BDA-8D25-A904-718CE0270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FE1A45-152C-66A9-E730-65EDE1CB80F4}"/>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6" name="Footer Placeholder 5">
            <a:extLst>
              <a:ext uri="{FF2B5EF4-FFF2-40B4-BE49-F238E27FC236}">
                <a16:creationId xmlns:a16="http://schemas.microsoft.com/office/drawing/2014/main" id="{FEDD70D5-C043-8C17-3160-21AC571F7E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07000C-FEB6-F1EF-5DFB-1BAFD54DD0F1}"/>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1579565378"/>
      </p:ext>
    </p:extLst>
  </p:cSld>
  <p:clrMapOvr>
    <a:masterClrMapping/>
  </p:clrMapOvr>
</p:sldLayout>
</file>

<file path=ppt/slideLayouts/slideLayout6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5BB48-F943-483B-4C1B-833ACE24B8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61359-6BBB-E3C7-F2E6-83C5CE97D5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56F98E62-5885-0A12-2877-7E06CC0396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5E55BF-9449-91F0-9997-29E682943C02}"/>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6" name="Footer Placeholder 5">
            <a:extLst>
              <a:ext uri="{FF2B5EF4-FFF2-40B4-BE49-F238E27FC236}">
                <a16:creationId xmlns:a16="http://schemas.microsoft.com/office/drawing/2014/main" id="{5956337C-873E-D2AF-337D-EFA0690D03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EB492-6C8F-BB50-3F38-8B79D10F83F3}"/>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2819670958"/>
      </p:ext>
    </p:extLst>
  </p:cSld>
  <p:clrMapOvr>
    <a:masterClrMapping/>
  </p:clrMapOvr>
</p:sldLayout>
</file>

<file path=ppt/slideLayouts/slideLayout6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2B89-A761-404E-2AF8-B1488F2503C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B29520-707E-4CFD-E699-98ED7D281B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4B37C-C8F4-6DA9-E6AE-CDFFDDE2D72C}"/>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5" name="Footer Placeholder 4">
            <a:extLst>
              <a:ext uri="{FF2B5EF4-FFF2-40B4-BE49-F238E27FC236}">
                <a16:creationId xmlns:a16="http://schemas.microsoft.com/office/drawing/2014/main" id="{33E220CA-4CD9-2D1B-131C-0895BE2A2E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09BC1F-4341-B1DA-6980-9136D1EE6429}"/>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482408778"/>
      </p:ext>
    </p:extLst>
  </p:cSld>
  <p:clrMapOvr>
    <a:masterClrMapping/>
  </p:clrMapOvr>
</p:sldLayout>
</file>

<file path=ppt/slideLayouts/slideLayout6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51FC83-E6C1-37F1-498C-6609A33BAF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FEE983-CF64-070D-0932-BDF64927652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BBC53D-D8FB-4642-25F1-DE0DE0316007}"/>
              </a:ext>
            </a:extLst>
          </p:cNvPr>
          <p:cNvSpPr>
            <a:spLocks noGrp="1"/>
          </p:cNvSpPr>
          <p:nvPr>
            <p:ph type="dt" sz="half" idx="10"/>
          </p:nvPr>
        </p:nvSpPr>
        <p:spPr/>
        <p:txBody>
          <a:bodyPr/>
          <a:lstStyle/>
          <a:p>
            <a:fld id="{D2F33161-56AF-4572-ADA3-06B66150B150}" type="datetimeFigureOut">
              <a:rPr lang="en-US" smtClean="0"/>
              <a:t>10/10/2023</a:t>
            </a:fld>
            <a:endParaRPr lang="en-US"/>
          </a:p>
        </p:txBody>
      </p:sp>
      <p:sp>
        <p:nvSpPr>
          <p:cNvPr id="5" name="Footer Placeholder 4">
            <a:extLst>
              <a:ext uri="{FF2B5EF4-FFF2-40B4-BE49-F238E27FC236}">
                <a16:creationId xmlns:a16="http://schemas.microsoft.com/office/drawing/2014/main" id="{47928E81-9B54-BA4F-B2BD-3C54FC8BB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8CB2D-F3AD-6D16-48AB-FCB38F421933}"/>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1916911342"/>
      </p:ext>
    </p:extLst>
  </p:cSld>
  <p:clrMapOvr>
    <a:masterClrMapping/>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6626" rtl="0" eaLnBrk="1" fontAlgn="base" hangingPunct="1">
              <a:spcBef>
                <a:spcPct val="0"/>
              </a:spcBef>
              <a:spcAft>
                <a:spcPct val="0"/>
              </a:spcAft>
              <a:defRPr lang="en-US" sz="3733"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4419203"/>
      </p:ext>
    </p:extLst>
  </p:cSld>
  <p:clrMapOvr>
    <a:masterClrMapping/>
  </p:clrMapOvr>
  <p:transition>
    <p:fade/>
  </p:transition>
  <p:hf sldNum="0" hdr="0" ftr="0" dt="0"/>
</p:sldLayout>
</file>

<file path=ppt/slideLayouts/slideLayout638.xml><?xml version="1.0" encoding="utf-8"?>
<p:sldLayout xmlns:a="http://schemas.openxmlformats.org/drawingml/2006/main" xmlns:r="http://schemas.openxmlformats.org/officeDocument/2006/relationships" xmlns:p="http://schemas.openxmlformats.org/presentationml/2006/main"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418191161"/>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13297049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67498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3454-16E0-6A10-F709-77D21B571B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EEB35A-32E4-8125-B428-19D04BE559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2F6852-A0D8-7A0A-47B3-A42A7D6CFABF}"/>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5" name="Footer Placeholder 4">
            <a:extLst>
              <a:ext uri="{FF2B5EF4-FFF2-40B4-BE49-F238E27FC236}">
                <a16:creationId xmlns:a16="http://schemas.microsoft.com/office/drawing/2014/main" id="{86677C26-9A90-EDB0-2F79-FB0C2B198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8A8B2D-ED97-FA52-AD56-AA19A969566B}"/>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3320368484"/>
      </p:ext>
    </p:extLst>
  </p:cSld>
  <p:clrMapOvr>
    <a:masterClrMapping/>
  </p:clrMapOvr>
</p:sldLayout>
</file>

<file path=ppt/slideLayouts/slideLayout6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A5C03-FFC1-FA61-1BB3-30671402BA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7D9687-D304-0E9B-AD25-77A2E07ABC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63848D-94EE-71E3-7B51-6B28D20DEF09}"/>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5" name="Footer Placeholder 4">
            <a:extLst>
              <a:ext uri="{FF2B5EF4-FFF2-40B4-BE49-F238E27FC236}">
                <a16:creationId xmlns:a16="http://schemas.microsoft.com/office/drawing/2014/main" id="{B9DB31AA-3498-CF10-B555-6CBBFC7AE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945C8-749E-28F0-F84A-067D4186E49B}"/>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2352422742"/>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3ABD8-353E-FB82-25DA-D8204099FE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214C70-F238-5298-FCB3-C136E9ABA4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E71080-D201-FB7E-BA60-9A63E45373E9}"/>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5" name="Footer Placeholder 4">
            <a:extLst>
              <a:ext uri="{FF2B5EF4-FFF2-40B4-BE49-F238E27FC236}">
                <a16:creationId xmlns:a16="http://schemas.microsoft.com/office/drawing/2014/main" id="{46CC88DC-3EA6-C3A6-AF2D-D835371945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D98168-3306-1BE9-654F-557AD183DEFB}"/>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4108559912"/>
      </p:ext>
    </p:extLst>
  </p:cSld>
  <p:clrMapOvr>
    <a:masterClrMapping/>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D4FDA-1412-8556-802C-0F81DD112F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7BC2D8-810C-D039-819B-8B93D94123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7DBED3-25A3-E2B1-5A63-18EE6A95A62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8AAFDA-D7A2-64BE-A6B3-2C2621E419EB}"/>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6" name="Footer Placeholder 5">
            <a:extLst>
              <a:ext uri="{FF2B5EF4-FFF2-40B4-BE49-F238E27FC236}">
                <a16:creationId xmlns:a16="http://schemas.microsoft.com/office/drawing/2014/main" id="{1B5A4439-BCCF-E283-1565-A7EE319437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D4DAF1-8B9D-3A5F-E473-F732179DBA45}"/>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3737115221"/>
      </p:ext>
    </p:extLst>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2B3D4-C04E-4303-DB72-399E02A849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F181D7-D173-3B86-7212-0A6B078C34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9A60FC-3031-DFB8-A038-C7595BE5E5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AC5003-2357-4F47-7468-00F8CB3AC2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311A40-97C7-14DB-159E-958E167AAE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F0C54E-92EC-AF6D-E18B-54D0FFC565A8}"/>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8" name="Footer Placeholder 7">
            <a:extLst>
              <a:ext uri="{FF2B5EF4-FFF2-40B4-BE49-F238E27FC236}">
                <a16:creationId xmlns:a16="http://schemas.microsoft.com/office/drawing/2014/main" id="{877B9F4D-64D2-BECD-FB19-3A2623049BD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6213D4-17AD-D51E-925F-FF619C9F9D19}"/>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1601665025"/>
      </p:ext>
    </p:extLst>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2F094-F9B0-1709-3B77-4BD90DADDF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2009A2-077B-CDA7-1FB9-2E01556B4EA3}"/>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4" name="Footer Placeholder 3">
            <a:extLst>
              <a:ext uri="{FF2B5EF4-FFF2-40B4-BE49-F238E27FC236}">
                <a16:creationId xmlns:a16="http://schemas.microsoft.com/office/drawing/2014/main" id="{CC0F23AC-592F-58CD-2F40-CCA84A4BE2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CBC303-14EC-9CCA-33DD-9C7A1C770EBC}"/>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2238572288"/>
      </p:ext>
    </p:extLst>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59F90-6096-776D-EC42-A2C82EBEF34A}"/>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3" name="Footer Placeholder 2">
            <a:extLst>
              <a:ext uri="{FF2B5EF4-FFF2-40B4-BE49-F238E27FC236}">
                <a16:creationId xmlns:a16="http://schemas.microsoft.com/office/drawing/2014/main" id="{FD45F395-EDE7-3955-7EB2-96F833DE61E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2E6445-B3BC-D8DF-C450-655ECF4B7F3D}"/>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2325357217"/>
      </p:ext>
    </p:extLst>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2D53F-FC2A-3615-58FC-D0BEDB14B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D28754-345F-2D10-E439-5889082C6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580C50C-1932-4889-8912-696AAD585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AAAE1D-76B7-1839-10E6-ED66F59E2C61}"/>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6" name="Footer Placeholder 5">
            <a:extLst>
              <a:ext uri="{FF2B5EF4-FFF2-40B4-BE49-F238E27FC236}">
                <a16:creationId xmlns:a16="http://schemas.microsoft.com/office/drawing/2014/main" id="{809BAF7A-70B3-503E-AE95-E05CC3B288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AC1625-50F4-6CA8-C518-CE5F3A0F958F}"/>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1118434562"/>
      </p:ext>
    </p:extLst>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F54FA-C7CD-27DB-08C8-A055E0607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E1DD3D-3A1E-0BF1-1702-FBC2C4C179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CEEE94-4907-7612-A3E8-EFC003533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6F8703-8CCF-793A-109C-35A148F3B383}"/>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6" name="Footer Placeholder 5">
            <a:extLst>
              <a:ext uri="{FF2B5EF4-FFF2-40B4-BE49-F238E27FC236}">
                <a16:creationId xmlns:a16="http://schemas.microsoft.com/office/drawing/2014/main" id="{9A920C6C-2166-A086-BB75-0E8D8F7093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AC8329-512F-DDA8-6610-EFB2E419FD95}"/>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1504703338"/>
      </p:ext>
    </p:extLst>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BE241-026A-7DED-0A8D-F76E682365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0B273D-8F30-80A0-0B6C-3B2579A322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59D59D-DD1E-893D-0235-EB8B58FF8F0F}"/>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5" name="Footer Placeholder 4">
            <a:extLst>
              <a:ext uri="{FF2B5EF4-FFF2-40B4-BE49-F238E27FC236}">
                <a16:creationId xmlns:a16="http://schemas.microsoft.com/office/drawing/2014/main" id="{ABB22342-9773-AE52-5D90-E0895DB8E0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E9D22-A2FD-6B2B-1FD4-A07E85887D7D}"/>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347915034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35610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F04CC7-FC36-89D8-6760-E788928CD4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81D7897-A0AD-A1F0-CF60-ECBDFE0C7B6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0D47A3-CA96-E287-1C61-0F50F8C5F668}"/>
              </a:ext>
            </a:extLst>
          </p:cNvPr>
          <p:cNvSpPr>
            <a:spLocks noGrp="1"/>
          </p:cNvSpPr>
          <p:nvPr>
            <p:ph type="dt" sz="half" idx="10"/>
          </p:nvPr>
        </p:nvSpPr>
        <p:spPr/>
        <p:txBody>
          <a:bodyPr/>
          <a:lstStyle/>
          <a:p>
            <a:fld id="{8A4D1017-64AF-409C-9EE8-4D5F143ED5D0}" type="datetimeFigureOut">
              <a:rPr lang="en-US" smtClean="0"/>
              <a:t>10/10/2023</a:t>
            </a:fld>
            <a:endParaRPr lang="en-US"/>
          </a:p>
        </p:txBody>
      </p:sp>
      <p:sp>
        <p:nvSpPr>
          <p:cNvPr id="5" name="Footer Placeholder 4">
            <a:extLst>
              <a:ext uri="{FF2B5EF4-FFF2-40B4-BE49-F238E27FC236}">
                <a16:creationId xmlns:a16="http://schemas.microsoft.com/office/drawing/2014/main" id="{3F93A272-4B01-08FB-B275-9DC988543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E5188F-008F-0F13-2032-739B297CBB81}"/>
              </a:ext>
            </a:extLst>
          </p:cNvPr>
          <p:cNvSpPr>
            <a:spLocks noGrp="1"/>
          </p:cNvSpPr>
          <p:nvPr>
            <p:ph type="sldNum" sz="quarter" idx="12"/>
          </p:nvPr>
        </p:nvSpPr>
        <p:spPr/>
        <p:txBody>
          <a:bodyPr/>
          <a:lstStyle/>
          <a:p>
            <a:fld id="{2773E66D-CA4F-43F6-BCC0-6CD9E7E481C1}" type="slidenum">
              <a:rPr lang="en-US" smtClean="0"/>
              <a:t>‹#›</a:t>
            </a:fld>
            <a:endParaRPr lang="en-US"/>
          </a:p>
        </p:txBody>
      </p:sp>
    </p:spTree>
    <p:extLst>
      <p:ext uri="{BB962C8B-B14F-4D97-AF65-F5344CB8AC3E}">
        <p14:creationId xmlns:p14="http://schemas.microsoft.com/office/powerpoint/2010/main" val="2964273776"/>
      </p:ext>
    </p:extLst>
  </p:cSld>
  <p:clrMapOvr>
    <a:masterClrMapping/>
  </p:clrMapOvr>
</p:sldLayout>
</file>

<file path=ppt/slideLayouts/slideLayout651.xml><?xml version="1.0" encoding="utf-8"?>
<p:sldLayout xmlns:a="http://schemas.openxmlformats.org/drawingml/2006/main" xmlns:r="http://schemas.openxmlformats.org/officeDocument/2006/relationships" xmlns:p="http://schemas.openxmlformats.org/presentationml/2006/main"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411698447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ypeRamp">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6DAE1-5F3E-AF6E-3780-11A0C5AB9D4D}"/>
              </a:ext>
            </a:extLst>
          </p:cNvPr>
          <p:cNvSpPr>
            <a:spLocks noGrp="1"/>
          </p:cNvSpPr>
          <p:nvPr>
            <p:ph type="title" hasCustomPrompt="1"/>
          </p:nvPr>
        </p:nvSpPr>
        <p:spPr>
          <a:xfrm>
            <a:off x="666750" y="4799833"/>
            <a:ext cx="10763250" cy="494411"/>
          </a:xfrm>
          <a:prstGeom prst="rect">
            <a:avLst/>
          </a:prstGeom>
        </p:spPr>
        <p:txBody>
          <a:bodyPr>
            <a:noAutofit/>
          </a:bodyPr>
          <a:lstStyle>
            <a:lvl1pPr>
              <a:defRPr sz="4000" b="1" i="0" spc="-90" baseline="0">
                <a:solidFill>
                  <a:schemeClr val="bg1"/>
                </a:solidFill>
                <a:latin typeface="Segoe UI Semibold" panose="020B0502040204020203" pitchFamily="34" charset="0"/>
                <a:cs typeface="Segoe UI Semibold" panose="020B0502040204020203" pitchFamily="34" charset="0"/>
              </a:defRPr>
            </a:lvl1pPr>
          </a:lstStyle>
          <a:p>
            <a:r>
              <a:rPr lang="en-US"/>
              <a:t>40pt - Average header</a:t>
            </a:r>
          </a:p>
        </p:txBody>
      </p:sp>
      <p:sp>
        <p:nvSpPr>
          <p:cNvPr id="3" name="Text Placeholder 10">
            <a:extLst>
              <a:ext uri="{FF2B5EF4-FFF2-40B4-BE49-F238E27FC236}">
                <a16:creationId xmlns:a16="http://schemas.microsoft.com/office/drawing/2014/main" id="{808A53B8-567B-0603-BDAF-59E8756DA2BD}"/>
              </a:ext>
            </a:extLst>
          </p:cNvPr>
          <p:cNvSpPr>
            <a:spLocks noGrp="1"/>
          </p:cNvSpPr>
          <p:nvPr>
            <p:ph type="body" sz="quarter" idx="13" hasCustomPrompt="1"/>
          </p:nvPr>
        </p:nvSpPr>
        <p:spPr>
          <a:xfrm>
            <a:off x="666750" y="5439077"/>
            <a:ext cx="10763250" cy="365126"/>
          </a:xfrm>
          <a:prstGeom prst="rect">
            <a:avLst/>
          </a:prstGeom>
        </p:spPr>
        <p:txBody>
          <a:bodyPr>
            <a:noAutofit/>
          </a:bodyPr>
          <a:lstStyle>
            <a:lvl1pPr marL="0" indent="0">
              <a:buFontTx/>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20 or 24pt</a:t>
            </a:r>
          </a:p>
        </p:txBody>
      </p:sp>
      <p:sp>
        <p:nvSpPr>
          <p:cNvPr id="4" name="Text Placeholder 10">
            <a:extLst>
              <a:ext uri="{FF2B5EF4-FFF2-40B4-BE49-F238E27FC236}">
                <a16:creationId xmlns:a16="http://schemas.microsoft.com/office/drawing/2014/main" id="{28D12253-F354-D93E-C84D-BB51F8CEC204}"/>
              </a:ext>
            </a:extLst>
          </p:cNvPr>
          <p:cNvSpPr>
            <a:spLocks noGrp="1"/>
          </p:cNvSpPr>
          <p:nvPr>
            <p:ph type="body" sz="quarter" idx="14" hasCustomPrompt="1"/>
          </p:nvPr>
        </p:nvSpPr>
        <p:spPr>
          <a:xfrm>
            <a:off x="666750" y="5949036"/>
            <a:ext cx="10763250" cy="365126"/>
          </a:xfrm>
          <a:prstGeom prst="rect">
            <a:avLst/>
          </a:prstGeom>
        </p:spPr>
        <p:txBody>
          <a:bodyPr>
            <a:noAutofit/>
          </a:bodyPr>
          <a:lstStyle>
            <a:lvl1pPr marL="0" indent="0">
              <a:buFontTx/>
              <a:buNone/>
              <a:defRPr sz="1500" b="0" i="0">
                <a:solidFill>
                  <a:schemeClr val="bg1"/>
                </a:solidFill>
                <a:latin typeface="Segoe UI" panose="020B0502040204020203" pitchFamily="34" charset="0"/>
                <a:cs typeface="Segoe UI" panose="020B0502040204020203" pitchFamily="34" charset="0"/>
              </a:defRPr>
            </a:lvl1pPr>
          </a:lstStyle>
          <a:p>
            <a:pPr lvl="0"/>
            <a:r>
              <a:rPr lang="en-US"/>
              <a:t>14 or 15pt</a:t>
            </a:r>
          </a:p>
        </p:txBody>
      </p:sp>
      <p:sp>
        <p:nvSpPr>
          <p:cNvPr id="5" name="Text Placeholder 10">
            <a:extLst>
              <a:ext uri="{FF2B5EF4-FFF2-40B4-BE49-F238E27FC236}">
                <a16:creationId xmlns:a16="http://schemas.microsoft.com/office/drawing/2014/main" id="{7C99F2A0-5CB8-F111-2160-D88FD68E23D4}"/>
              </a:ext>
            </a:extLst>
          </p:cNvPr>
          <p:cNvSpPr>
            <a:spLocks noGrp="1"/>
          </p:cNvSpPr>
          <p:nvPr>
            <p:ph type="body" sz="quarter" idx="15" hasCustomPrompt="1"/>
          </p:nvPr>
        </p:nvSpPr>
        <p:spPr>
          <a:xfrm>
            <a:off x="666750" y="3813436"/>
            <a:ext cx="10763250" cy="841564"/>
          </a:xfrm>
          <a:prstGeom prst="rect">
            <a:avLst/>
          </a:prstGeom>
        </p:spPr>
        <p:txBody>
          <a:bodyPr>
            <a:noAutofit/>
          </a:bodyPr>
          <a:lstStyle>
            <a:lvl1pPr marL="0" indent="0">
              <a:buFontTx/>
              <a:buNone/>
              <a:defRPr sz="6400" b="1" i="0" spc="-190" baseline="0">
                <a:solidFill>
                  <a:schemeClr val="bg1"/>
                </a:solidFill>
                <a:latin typeface="Segoe UI Semibold" panose="020B0502040204020203" pitchFamily="34" charset="0"/>
                <a:cs typeface="Segoe UI Semibold" panose="020B0502040204020203" pitchFamily="34" charset="0"/>
              </a:defRPr>
            </a:lvl1pPr>
          </a:lstStyle>
          <a:p>
            <a:pPr lvl="0"/>
            <a:r>
              <a:rPr lang="en-US"/>
              <a:t>64pt</a:t>
            </a:r>
          </a:p>
        </p:txBody>
      </p:sp>
      <p:sp>
        <p:nvSpPr>
          <p:cNvPr id="6" name="Text Placeholder 10">
            <a:extLst>
              <a:ext uri="{FF2B5EF4-FFF2-40B4-BE49-F238E27FC236}">
                <a16:creationId xmlns:a16="http://schemas.microsoft.com/office/drawing/2014/main" id="{016ACDCE-0055-8155-EFCC-D72A64CF7603}"/>
              </a:ext>
            </a:extLst>
          </p:cNvPr>
          <p:cNvSpPr>
            <a:spLocks noGrp="1"/>
          </p:cNvSpPr>
          <p:nvPr>
            <p:ph type="body" sz="quarter" idx="16" hasCustomPrompt="1"/>
          </p:nvPr>
        </p:nvSpPr>
        <p:spPr>
          <a:xfrm>
            <a:off x="666750" y="2385115"/>
            <a:ext cx="10763250" cy="1283488"/>
          </a:xfrm>
          <a:prstGeom prst="rect">
            <a:avLst/>
          </a:prstGeom>
        </p:spPr>
        <p:txBody>
          <a:bodyPr>
            <a:noAutofit/>
          </a:bodyPr>
          <a:lstStyle>
            <a:lvl1pPr marL="0" indent="0">
              <a:buFontTx/>
              <a:buNone/>
              <a:defRPr sz="10500" b="1" i="0" spc="-400" baseline="0">
                <a:solidFill>
                  <a:schemeClr val="bg1"/>
                </a:solidFill>
                <a:latin typeface="Segoe UI Semibold" panose="020B0502040204020203" pitchFamily="34" charset="0"/>
                <a:cs typeface="Segoe UI Semibold" panose="020B0502040204020203" pitchFamily="34" charset="0"/>
              </a:defRPr>
            </a:lvl1pPr>
          </a:lstStyle>
          <a:p>
            <a:pPr lvl="0"/>
            <a:r>
              <a:rPr lang="en-US"/>
              <a:t>105pt</a:t>
            </a:r>
          </a:p>
        </p:txBody>
      </p:sp>
      <p:sp>
        <p:nvSpPr>
          <p:cNvPr id="7" name="Text Placeholder 10">
            <a:extLst>
              <a:ext uri="{FF2B5EF4-FFF2-40B4-BE49-F238E27FC236}">
                <a16:creationId xmlns:a16="http://schemas.microsoft.com/office/drawing/2014/main" id="{97D41239-2B72-DFFE-A633-C9A6AB290C3C}"/>
              </a:ext>
            </a:extLst>
          </p:cNvPr>
          <p:cNvSpPr>
            <a:spLocks noGrp="1"/>
          </p:cNvSpPr>
          <p:nvPr>
            <p:ph type="body" sz="quarter" idx="17" hasCustomPrompt="1"/>
          </p:nvPr>
        </p:nvSpPr>
        <p:spPr>
          <a:xfrm>
            <a:off x="666749" y="6458994"/>
            <a:ext cx="1969363" cy="365126"/>
          </a:xfrm>
          <a:prstGeom prst="rect">
            <a:avLst/>
          </a:prstGeom>
        </p:spPr>
        <p:txBody>
          <a:bodyPr>
            <a:noAutofit/>
          </a:bodyPr>
          <a:lstStyle>
            <a:lvl1pPr marL="0" indent="0">
              <a:buFontTx/>
              <a:buNone/>
              <a:defRPr sz="900" b="0" i="0">
                <a:solidFill>
                  <a:schemeClr val="bg1"/>
                </a:solidFill>
                <a:latin typeface="Segoe UI" panose="020B0502040204020203" pitchFamily="34" charset="0"/>
                <a:cs typeface="Segoe UI" panose="020B0502040204020203" pitchFamily="34" charset="0"/>
              </a:defRPr>
            </a:lvl1pPr>
          </a:lstStyle>
          <a:p>
            <a:pPr lvl="0"/>
            <a:r>
              <a:rPr lang="en-US"/>
              <a:t>9pt</a:t>
            </a:r>
          </a:p>
        </p:txBody>
      </p:sp>
      <p:sp>
        <p:nvSpPr>
          <p:cNvPr id="8" name="Text Placeholder 10">
            <a:extLst>
              <a:ext uri="{FF2B5EF4-FFF2-40B4-BE49-F238E27FC236}">
                <a16:creationId xmlns:a16="http://schemas.microsoft.com/office/drawing/2014/main" id="{3822DD0E-AD43-C7F5-0EB2-30A445C3CB56}"/>
              </a:ext>
            </a:extLst>
          </p:cNvPr>
          <p:cNvSpPr>
            <a:spLocks noGrp="1"/>
          </p:cNvSpPr>
          <p:nvPr>
            <p:ph type="body" sz="quarter" idx="18" hasCustomPrompt="1"/>
          </p:nvPr>
        </p:nvSpPr>
        <p:spPr>
          <a:xfrm>
            <a:off x="666750" y="18288"/>
            <a:ext cx="10763250" cy="2221994"/>
          </a:xfrm>
          <a:prstGeom prst="rect">
            <a:avLst/>
          </a:prstGeom>
        </p:spPr>
        <p:txBody>
          <a:bodyPr>
            <a:noAutofit/>
          </a:bodyPr>
          <a:lstStyle>
            <a:lvl1pPr marL="0" indent="0">
              <a:buFontTx/>
              <a:buNone/>
              <a:defRPr sz="17000" b="1" i="0" spc="-700" baseline="0">
                <a:solidFill>
                  <a:schemeClr val="bg1"/>
                </a:solidFill>
                <a:latin typeface="Segoe UI Semibold" panose="020B0502040204020203" pitchFamily="34" charset="0"/>
                <a:cs typeface="Segoe UI Semibold" panose="020B0502040204020203" pitchFamily="34" charset="0"/>
              </a:defRPr>
            </a:lvl1pPr>
          </a:lstStyle>
          <a:p>
            <a:pPr lvl="0"/>
            <a:r>
              <a:rPr lang="en-US"/>
              <a:t>170pt</a:t>
            </a:r>
          </a:p>
        </p:txBody>
      </p:sp>
      <p:sp>
        <p:nvSpPr>
          <p:cNvPr id="10" name="Text Placeholder 10">
            <a:extLst>
              <a:ext uri="{FF2B5EF4-FFF2-40B4-BE49-F238E27FC236}">
                <a16:creationId xmlns:a16="http://schemas.microsoft.com/office/drawing/2014/main" id="{8A855CAC-1BAB-F636-2D63-5507F4460826}"/>
              </a:ext>
            </a:extLst>
          </p:cNvPr>
          <p:cNvSpPr>
            <a:spLocks noGrp="1"/>
          </p:cNvSpPr>
          <p:nvPr>
            <p:ph type="body" sz="quarter" idx="19" hasCustomPrompt="1"/>
          </p:nvPr>
        </p:nvSpPr>
        <p:spPr>
          <a:xfrm>
            <a:off x="3421380" y="6458994"/>
            <a:ext cx="1924050" cy="365126"/>
          </a:xfrm>
          <a:prstGeom prst="rect">
            <a:avLst/>
          </a:prstGeom>
        </p:spPr>
        <p:txBody>
          <a:bodyPr>
            <a:noAutofit/>
          </a:bodyPr>
          <a:lstStyle>
            <a:lvl1pPr marL="0" indent="0">
              <a:buFontTx/>
              <a:buNone/>
              <a:defRPr sz="1100" b="0" i="0">
                <a:solidFill>
                  <a:schemeClr val="bg1"/>
                </a:solidFill>
                <a:latin typeface="Segoe UI" panose="020B0502040204020203" pitchFamily="34" charset="0"/>
                <a:cs typeface="Segoe UI" panose="020B0502040204020203" pitchFamily="34" charset="0"/>
              </a:defRPr>
            </a:lvl1pPr>
          </a:lstStyle>
          <a:p>
            <a:pPr lvl="0"/>
            <a:r>
              <a:rPr lang="en-US"/>
              <a:t>11pt</a:t>
            </a:r>
          </a:p>
        </p:txBody>
      </p:sp>
      <p:sp>
        <p:nvSpPr>
          <p:cNvPr id="9" name="Text Placeholder 3">
            <a:extLst>
              <a:ext uri="{FF2B5EF4-FFF2-40B4-BE49-F238E27FC236}">
                <a16:creationId xmlns:a16="http://schemas.microsoft.com/office/drawing/2014/main" id="{AD6A8780-2510-FD64-C60C-C72BB701DE6B}"/>
              </a:ext>
            </a:extLst>
          </p:cNvPr>
          <p:cNvSpPr>
            <a:spLocks noGrp="1"/>
          </p:cNvSpPr>
          <p:nvPr>
            <p:ph type="body" sz="quarter" idx="10" hasCustomPrompt="1"/>
          </p:nvPr>
        </p:nvSpPr>
        <p:spPr>
          <a:xfrm>
            <a:off x="10121900" y="-558800"/>
            <a:ext cx="2070100" cy="284396"/>
          </a:xfrm>
          <a:prstGeom prst="rect">
            <a:avLst/>
          </a:prstGeom>
          <a:solidFill>
            <a:schemeClr val="bg1">
              <a:lumMod val="95000"/>
            </a:schemeClr>
          </a:solidFill>
        </p:spPr>
        <p:txBody>
          <a:bodyPr anchor="ctr" anchorCtr="0"/>
          <a:lstStyle>
            <a:lvl1pPr algn="r">
              <a:buNone/>
              <a:defRPr sz="1400" b="0" i="0">
                <a:solidFill>
                  <a:schemeClr val="bg1">
                    <a:lumMod val="50000"/>
                  </a:schemeClr>
                </a:solidFill>
                <a:latin typeface="Segoe UI" panose="020B0502040204020203" pitchFamily="34" charset="0"/>
                <a:cs typeface="Segoe UI" panose="020B0502040204020203" pitchFamily="34" charset="0"/>
              </a:defRPr>
            </a:lvl1pPr>
          </a:lstStyle>
          <a:p>
            <a:pPr lvl="0"/>
            <a:r>
              <a:rPr lang="en-US"/>
              <a:t>#</a:t>
            </a:r>
          </a:p>
        </p:txBody>
      </p:sp>
    </p:spTree>
    <p:extLst>
      <p:ext uri="{BB962C8B-B14F-4D97-AF65-F5344CB8AC3E}">
        <p14:creationId xmlns:p14="http://schemas.microsoft.com/office/powerpoint/2010/main" val="3469888910"/>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sldGuideLst>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DeckTitleSlide-BAP">
    <p:bg>
      <p:bgPr>
        <a:solidFill>
          <a:schemeClr val="bg2"/>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B91CB81-A913-DBEA-36A8-C3B38A685884}"/>
              </a:ext>
            </a:extLst>
          </p:cNvPr>
          <p:cNvSpPr>
            <a:spLocks noGrp="1"/>
          </p:cNvSpPr>
          <p:nvPr>
            <p:ph type="body" sz="quarter" idx="10" hasCustomPrompt="1"/>
          </p:nvPr>
        </p:nvSpPr>
        <p:spPr>
          <a:xfrm>
            <a:off x="10121900" y="-558800"/>
            <a:ext cx="2070100" cy="284396"/>
          </a:xfrm>
          <a:prstGeom prst="rect">
            <a:avLst/>
          </a:prstGeom>
          <a:solidFill>
            <a:schemeClr val="bg1">
              <a:lumMod val="95000"/>
            </a:schemeClr>
          </a:solidFill>
        </p:spPr>
        <p:txBody>
          <a:bodyPr anchor="ctr" anchorCtr="0"/>
          <a:lstStyle>
            <a:lvl1pPr algn="r">
              <a:buNone/>
              <a:defRPr sz="1400" b="0" i="0">
                <a:solidFill>
                  <a:schemeClr val="bg1">
                    <a:lumMod val="50000"/>
                  </a:schemeClr>
                </a:solidFill>
                <a:latin typeface="Segoe UI" panose="020B0502040204020203" pitchFamily="34" charset="0"/>
                <a:cs typeface="Segoe UI" panose="020B0502040204020203" pitchFamily="34" charset="0"/>
              </a:defRPr>
            </a:lvl1pPr>
          </a:lstStyle>
          <a:p>
            <a:pPr lvl="0"/>
            <a:r>
              <a:rPr lang="en-US"/>
              <a:t>#</a:t>
            </a:r>
          </a:p>
        </p:txBody>
      </p:sp>
      <p:pic>
        <p:nvPicPr>
          <p:cNvPr id="3" name="Picture 2">
            <a:extLst>
              <a:ext uri="{FF2B5EF4-FFF2-40B4-BE49-F238E27FC236}">
                <a16:creationId xmlns:a16="http://schemas.microsoft.com/office/drawing/2014/main" id="{380D8771-D57F-5832-A716-50848DFEFC79}"/>
              </a:ext>
            </a:extLst>
          </p:cNvPr>
          <p:cNvPicPr>
            <a:picLocks noChangeAspect="1"/>
          </p:cNvPicPr>
          <p:nvPr userDrawn="1"/>
        </p:nvPicPr>
        <p:blipFill>
          <a:blip r:embed="rId2">
            <a:alphaModFix amt="77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bg1"/>
                </a:solidFill>
                <a:latin typeface="Segoe UI Semibold" panose="020B0502040204020203" pitchFamily="34" charset="0"/>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bg1"/>
                </a:solidFill>
                <a:latin typeface="Segoe UI Semibold" panose="020B0502040204020203" pitchFamily="34" charset="0"/>
                <a:cs typeface="Segoe UI Semibold"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7954ADD3-F5A4-3367-5329-1A2BED1B2D1D}"/>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773952" y="762000"/>
            <a:ext cx="1366245" cy="292608"/>
          </a:xfrm>
          <a:prstGeom prst="rect">
            <a:avLst/>
          </a:prstGeom>
        </p:spPr>
      </p:pic>
    </p:spTree>
    <p:extLst>
      <p:ext uri="{BB962C8B-B14F-4D97-AF65-F5344CB8AC3E}">
        <p14:creationId xmlns:p14="http://schemas.microsoft.com/office/powerpoint/2010/main" val="2199626702"/>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12Column-BAP">
    <p:bg>
      <p:bgPr>
        <a:solidFill>
          <a:schemeClr val="bg2"/>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3694675286"/>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MarginsOnly-BAP">
    <p:bg>
      <p:bgPr>
        <a:solidFill>
          <a:schemeClr val="bg2"/>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C8AA603B-7B3A-5AE2-6FB0-5BD0191D770B}"/>
              </a:ext>
            </a:extLst>
          </p:cNvPr>
          <p:cNvSpPr>
            <a:spLocks noGrp="1"/>
          </p:cNvSpPr>
          <p:nvPr>
            <p:ph type="body" sz="quarter" idx="10" hasCustomPrompt="1"/>
          </p:nvPr>
        </p:nvSpPr>
        <p:spPr>
          <a:xfrm>
            <a:off x="10121900" y="-558800"/>
            <a:ext cx="2070100" cy="284396"/>
          </a:xfrm>
          <a:prstGeom prst="rect">
            <a:avLst/>
          </a:prstGeom>
          <a:solidFill>
            <a:schemeClr val="bg1">
              <a:lumMod val="95000"/>
            </a:schemeClr>
          </a:solidFill>
        </p:spPr>
        <p:txBody>
          <a:bodyPr anchor="ctr" anchorCtr="0"/>
          <a:lstStyle>
            <a:lvl1pPr algn="r">
              <a:buNone/>
              <a:defRPr sz="1400" b="0" i="0">
                <a:solidFill>
                  <a:schemeClr val="bg1">
                    <a:lumMod val="50000"/>
                  </a:schemeClr>
                </a:solidFill>
                <a:latin typeface="Segoe UI" panose="020B0502040204020203" pitchFamily="34" charset="0"/>
                <a:cs typeface="Segoe UI" panose="020B0502040204020203" pitchFamily="34" charset="0"/>
              </a:defRPr>
            </a:lvl1pPr>
          </a:lstStyle>
          <a:p>
            <a:pPr lvl="0"/>
            <a:r>
              <a:rPr lang="en-US"/>
              <a:t>#</a:t>
            </a:r>
          </a:p>
        </p:txBody>
      </p:sp>
    </p:spTree>
    <p:extLst>
      <p:ext uri="{BB962C8B-B14F-4D97-AF65-F5344CB8AC3E}">
        <p14:creationId xmlns:p14="http://schemas.microsoft.com/office/powerpoint/2010/main" val="2881628506"/>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04396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82086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0025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41719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486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81906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60178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6361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06639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09872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97134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07914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7661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23548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14461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6692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852050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169553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20506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209586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1751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96508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55485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4262756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51779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0566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159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2544504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9096103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7366756"/>
      </p:ext>
    </p:extLst>
  </p:cSld>
  <p:clrMapOvr>
    <a:masterClrMapping/>
  </p:clrMapOvr>
  <p:transition>
    <p:fade/>
  </p:transition>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51225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81080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295700595"/>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57044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spTree>
    <p:extLst>
      <p:ext uri="{BB962C8B-B14F-4D97-AF65-F5344CB8AC3E}">
        <p14:creationId xmlns:p14="http://schemas.microsoft.com/office/powerpoint/2010/main" val="1223300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11751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10/10/2023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733330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433.xml"/><Relationship Id="rId13" Type="http://schemas.openxmlformats.org/officeDocument/2006/relationships/slideLayout" Target="../slideLayouts/slideLayout438.xml"/><Relationship Id="rId18" Type="http://schemas.openxmlformats.org/officeDocument/2006/relationships/slideLayout" Target="../slideLayouts/slideLayout443.xml"/><Relationship Id="rId3" Type="http://schemas.openxmlformats.org/officeDocument/2006/relationships/slideLayout" Target="../slideLayouts/slideLayout428.xml"/><Relationship Id="rId21" Type="http://schemas.openxmlformats.org/officeDocument/2006/relationships/slideLayout" Target="../slideLayouts/slideLayout446.xml"/><Relationship Id="rId7" Type="http://schemas.openxmlformats.org/officeDocument/2006/relationships/slideLayout" Target="../slideLayouts/slideLayout432.xml"/><Relationship Id="rId12" Type="http://schemas.openxmlformats.org/officeDocument/2006/relationships/slideLayout" Target="../slideLayouts/slideLayout437.xml"/><Relationship Id="rId17" Type="http://schemas.openxmlformats.org/officeDocument/2006/relationships/slideLayout" Target="../slideLayouts/slideLayout442.xml"/><Relationship Id="rId25" Type="http://schemas.openxmlformats.org/officeDocument/2006/relationships/image" Target="../media/image91.emf"/><Relationship Id="rId2" Type="http://schemas.openxmlformats.org/officeDocument/2006/relationships/slideLayout" Target="../slideLayouts/slideLayout427.xml"/><Relationship Id="rId16" Type="http://schemas.openxmlformats.org/officeDocument/2006/relationships/slideLayout" Target="../slideLayouts/slideLayout441.xml"/><Relationship Id="rId20" Type="http://schemas.openxmlformats.org/officeDocument/2006/relationships/slideLayout" Target="../slideLayouts/slideLayout445.xml"/><Relationship Id="rId1" Type="http://schemas.openxmlformats.org/officeDocument/2006/relationships/slideLayout" Target="../slideLayouts/slideLayout426.xml"/><Relationship Id="rId6" Type="http://schemas.openxmlformats.org/officeDocument/2006/relationships/slideLayout" Target="../slideLayouts/slideLayout431.xml"/><Relationship Id="rId11" Type="http://schemas.openxmlformats.org/officeDocument/2006/relationships/slideLayout" Target="../slideLayouts/slideLayout436.xml"/><Relationship Id="rId24" Type="http://schemas.openxmlformats.org/officeDocument/2006/relationships/theme" Target="../theme/theme10.xml"/><Relationship Id="rId5" Type="http://schemas.openxmlformats.org/officeDocument/2006/relationships/slideLayout" Target="../slideLayouts/slideLayout430.xml"/><Relationship Id="rId15" Type="http://schemas.openxmlformats.org/officeDocument/2006/relationships/slideLayout" Target="../slideLayouts/slideLayout440.xml"/><Relationship Id="rId23" Type="http://schemas.openxmlformats.org/officeDocument/2006/relationships/slideLayout" Target="../slideLayouts/slideLayout448.xml"/><Relationship Id="rId10" Type="http://schemas.openxmlformats.org/officeDocument/2006/relationships/slideLayout" Target="../slideLayouts/slideLayout435.xml"/><Relationship Id="rId19" Type="http://schemas.openxmlformats.org/officeDocument/2006/relationships/slideLayout" Target="../slideLayouts/slideLayout444.xml"/><Relationship Id="rId4" Type="http://schemas.openxmlformats.org/officeDocument/2006/relationships/slideLayout" Target="../slideLayouts/slideLayout429.xml"/><Relationship Id="rId9" Type="http://schemas.openxmlformats.org/officeDocument/2006/relationships/slideLayout" Target="../slideLayouts/slideLayout434.xml"/><Relationship Id="rId14" Type="http://schemas.openxmlformats.org/officeDocument/2006/relationships/slideLayout" Target="../slideLayouts/slideLayout439.xml"/><Relationship Id="rId22" Type="http://schemas.openxmlformats.org/officeDocument/2006/relationships/slideLayout" Target="../slideLayouts/slideLayout44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26" Type="http://schemas.openxmlformats.org/officeDocument/2006/relationships/slideLayout" Target="../slideLayouts/slideLayout474.xml"/><Relationship Id="rId39" Type="http://schemas.openxmlformats.org/officeDocument/2006/relationships/slideLayout" Target="../slideLayouts/slideLayout487.xml"/><Relationship Id="rId21" Type="http://schemas.openxmlformats.org/officeDocument/2006/relationships/slideLayout" Target="../slideLayouts/slideLayout469.xml"/><Relationship Id="rId34" Type="http://schemas.openxmlformats.org/officeDocument/2006/relationships/slideLayout" Target="../slideLayouts/slideLayout482.xml"/><Relationship Id="rId42" Type="http://schemas.openxmlformats.org/officeDocument/2006/relationships/slideLayout" Target="../slideLayouts/slideLayout490.xml"/><Relationship Id="rId47" Type="http://schemas.openxmlformats.org/officeDocument/2006/relationships/slideLayout" Target="../slideLayouts/slideLayout495.xml"/><Relationship Id="rId50" Type="http://schemas.openxmlformats.org/officeDocument/2006/relationships/slideLayout" Target="../slideLayouts/slideLayout498.xml"/><Relationship Id="rId55" Type="http://schemas.openxmlformats.org/officeDocument/2006/relationships/slideLayout" Target="../slideLayouts/slideLayout503.xml"/><Relationship Id="rId63" Type="http://schemas.openxmlformats.org/officeDocument/2006/relationships/theme" Target="../theme/theme11.xml"/><Relationship Id="rId7" Type="http://schemas.openxmlformats.org/officeDocument/2006/relationships/slideLayout" Target="../slideLayouts/slideLayout455.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9" Type="http://schemas.openxmlformats.org/officeDocument/2006/relationships/slideLayout" Target="../slideLayouts/slideLayout477.xml"/><Relationship Id="rId11" Type="http://schemas.openxmlformats.org/officeDocument/2006/relationships/slideLayout" Target="../slideLayouts/slideLayout459.xml"/><Relationship Id="rId24" Type="http://schemas.openxmlformats.org/officeDocument/2006/relationships/slideLayout" Target="../slideLayouts/slideLayout472.xml"/><Relationship Id="rId32" Type="http://schemas.openxmlformats.org/officeDocument/2006/relationships/slideLayout" Target="../slideLayouts/slideLayout480.xml"/><Relationship Id="rId37" Type="http://schemas.openxmlformats.org/officeDocument/2006/relationships/slideLayout" Target="../slideLayouts/slideLayout485.xml"/><Relationship Id="rId40" Type="http://schemas.openxmlformats.org/officeDocument/2006/relationships/slideLayout" Target="../slideLayouts/slideLayout488.xml"/><Relationship Id="rId45" Type="http://schemas.openxmlformats.org/officeDocument/2006/relationships/slideLayout" Target="../slideLayouts/slideLayout493.xml"/><Relationship Id="rId53" Type="http://schemas.openxmlformats.org/officeDocument/2006/relationships/slideLayout" Target="../slideLayouts/slideLayout501.xml"/><Relationship Id="rId58" Type="http://schemas.openxmlformats.org/officeDocument/2006/relationships/slideLayout" Target="../slideLayouts/slideLayout506.xml"/><Relationship Id="rId5" Type="http://schemas.openxmlformats.org/officeDocument/2006/relationships/slideLayout" Target="../slideLayouts/slideLayout453.xml"/><Relationship Id="rId61" Type="http://schemas.openxmlformats.org/officeDocument/2006/relationships/slideLayout" Target="../slideLayouts/slideLayout509.xml"/><Relationship Id="rId19" Type="http://schemas.openxmlformats.org/officeDocument/2006/relationships/slideLayout" Target="../slideLayouts/slideLayout467.xml"/><Relationship Id="rId14" Type="http://schemas.openxmlformats.org/officeDocument/2006/relationships/slideLayout" Target="../slideLayouts/slideLayout462.xml"/><Relationship Id="rId22" Type="http://schemas.openxmlformats.org/officeDocument/2006/relationships/slideLayout" Target="../slideLayouts/slideLayout470.xml"/><Relationship Id="rId27" Type="http://schemas.openxmlformats.org/officeDocument/2006/relationships/slideLayout" Target="../slideLayouts/slideLayout475.xml"/><Relationship Id="rId30" Type="http://schemas.openxmlformats.org/officeDocument/2006/relationships/slideLayout" Target="../slideLayouts/slideLayout478.xml"/><Relationship Id="rId35" Type="http://schemas.openxmlformats.org/officeDocument/2006/relationships/slideLayout" Target="../slideLayouts/slideLayout483.xml"/><Relationship Id="rId43" Type="http://schemas.openxmlformats.org/officeDocument/2006/relationships/slideLayout" Target="../slideLayouts/slideLayout491.xml"/><Relationship Id="rId48" Type="http://schemas.openxmlformats.org/officeDocument/2006/relationships/slideLayout" Target="../slideLayouts/slideLayout496.xml"/><Relationship Id="rId56" Type="http://schemas.openxmlformats.org/officeDocument/2006/relationships/slideLayout" Target="../slideLayouts/slideLayout504.xml"/><Relationship Id="rId8" Type="http://schemas.openxmlformats.org/officeDocument/2006/relationships/slideLayout" Target="../slideLayouts/slideLayout456.xml"/><Relationship Id="rId51" Type="http://schemas.openxmlformats.org/officeDocument/2006/relationships/slideLayout" Target="../slideLayouts/slideLayout499.xml"/><Relationship Id="rId3" Type="http://schemas.openxmlformats.org/officeDocument/2006/relationships/slideLayout" Target="../slideLayouts/slideLayout451.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5" Type="http://schemas.openxmlformats.org/officeDocument/2006/relationships/slideLayout" Target="../slideLayouts/slideLayout473.xml"/><Relationship Id="rId33" Type="http://schemas.openxmlformats.org/officeDocument/2006/relationships/slideLayout" Target="../slideLayouts/slideLayout481.xml"/><Relationship Id="rId38" Type="http://schemas.openxmlformats.org/officeDocument/2006/relationships/slideLayout" Target="../slideLayouts/slideLayout486.xml"/><Relationship Id="rId46" Type="http://schemas.openxmlformats.org/officeDocument/2006/relationships/slideLayout" Target="../slideLayouts/slideLayout494.xml"/><Relationship Id="rId59" Type="http://schemas.openxmlformats.org/officeDocument/2006/relationships/slideLayout" Target="../slideLayouts/slideLayout507.xml"/><Relationship Id="rId20" Type="http://schemas.openxmlformats.org/officeDocument/2006/relationships/slideLayout" Target="../slideLayouts/slideLayout468.xml"/><Relationship Id="rId41" Type="http://schemas.openxmlformats.org/officeDocument/2006/relationships/slideLayout" Target="../slideLayouts/slideLayout489.xml"/><Relationship Id="rId54" Type="http://schemas.openxmlformats.org/officeDocument/2006/relationships/slideLayout" Target="../slideLayouts/slideLayout502.xml"/><Relationship Id="rId62" Type="http://schemas.openxmlformats.org/officeDocument/2006/relationships/slideLayout" Target="../slideLayouts/slideLayout510.xml"/><Relationship Id="rId1" Type="http://schemas.openxmlformats.org/officeDocument/2006/relationships/slideLayout" Target="../slideLayouts/slideLayout449.xml"/><Relationship Id="rId6" Type="http://schemas.openxmlformats.org/officeDocument/2006/relationships/slideLayout" Target="../slideLayouts/slideLayout454.xml"/><Relationship Id="rId15" Type="http://schemas.openxmlformats.org/officeDocument/2006/relationships/slideLayout" Target="../slideLayouts/slideLayout463.xml"/><Relationship Id="rId23" Type="http://schemas.openxmlformats.org/officeDocument/2006/relationships/slideLayout" Target="../slideLayouts/slideLayout471.xml"/><Relationship Id="rId28" Type="http://schemas.openxmlformats.org/officeDocument/2006/relationships/slideLayout" Target="../slideLayouts/slideLayout476.xml"/><Relationship Id="rId36" Type="http://schemas.openxmlformats.org/officeDocument/2006/relationships/slideLayout" Target="../slideLayouts/slideLayout484.xml"/><Relationship Id="rId49" Type="http://schemas.openxmlformats.org/officeDocument/2006/relationships/slideLayout" Target="../slideLayouts/slideLayout497.xml"/><Relationship Id="rId57" Type="http://schemas.openxmlformats.org/officeDocument/2006/relationships/slideLayout" Target="../slideLayouts/slideLayout505.xml"/><Relationship Id="rId10" Type="http://schemas.openxmlformats.org/officeDocument/2006/relationships/slideLayout" Target="../slideLayouts/slideLayout458.xml"/><Relationship Id="rId31" Type="http://schemas.openxmlformats.org/officeDocument/2006/relationships/slideLayout" Target="../slideLayouts/slideLayout479.xml"/><Relationship Id="rId44" Type="http://schemas.openxmlformats.org/officeDocument/2006/relationships/slideLayout" Target="../slideLayouts/slideLayout492.xml"/><Relationship Id="rId52" Type="http://schemas.openxmlformats.org/officeDocument/2006/relationships/slideLayout" Target="../slideLayouts/slideLayout500.xml"/><Relationship Id="rId60" Type="http://schemas.openxmlformats.org/officeDocument/2006/relationships/slideLayout" Target="../slideLayouts/slideLayout508.xml"/><Relationship Id="rId4" Type="http://schemas.openxmlformats.org/officeDocument/2006/relationships/slideLayout" Target="../slideLayouts/slideLayout452.xml"/><Relationship Id="rId9" Type="http://schemas.openxmlformats.org/officeDocument/2006/relationships/slideLayout" Target="../slideLayouts/slideLayout45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18.xml"/><Relationship Id="rId13" Type="http://schemas.openxmlformats.org/officeDocument/2006/relationships/slideLayout" Target="../slideLayouts/slideLayout523.xml"/><Relationship Id="rId18" Type="http://schemas.openxmlformats.org/officeDocument/2006/relationships/slideLayout" Target="../slideLayouts/slideLayout528.xml"/><Relationship Id="rId26" Type="http://schemas.openxmlformats.org/officeDocument/2006/relationships/slideLayout" Target="../slideLayouts/slideLayout536.xml"/><Relationship Id="rId3" Type="http://schemas.openxmlformats.org/officeDocument/2006/relationships/slideLayout" Target="../slideLayouts/slideLayout513.xml"/><Relationship Id="rId21" Type="http://schemas.openxmlformats.org/officeDocument/2006/relationships/slideLayout" Target="../slideLayouts/slideLayout531.xml"/><Relationship Id="rId7" Type="http://schemas.openxmlformats.org/officeDocument/2006/relationships/slideLayout" Target="../slideLayouts/slideLayout517.xml"/><Relationship Id="rId12" Type="http://schemas.openxmlformats.org/officeDocument/2006/relationships/slideLayout" Target="../slideLayouts/slideLayout522.xml"/><Relationship Id="rId17" Type="http://schemas.openxmlformats.org/officeDocument/2006/relationships/slideLayout" Target="../slideLayouts/slideLayout527.xml"/><Relationship Id="rId25" Type="http://schemas.openxmlformats.org/officeDocument/2006/relationships/slideLayout" Target="../slideLayouts/slideLayout535.xml"/><Relationship Id="rId2" Type="http://schemas.openxmlformats.org/officeDocument/2006/relationships/slideLayout" Target="../slideLayouts/slideLayout512.xml"/><Relationship Id="rId16" Type="http://schemas.openxmlformats.org/officeDocument/2006/relationships/slideLayout" Target="../slideLayouts/slideLayout526.xml"/><Relationship Id="rId20" Type="http://schemas.openxmlformats.org/officeDocument/2006/relationships/slideLayout" Target="../slideLayouts/slideLayout530.xml"/><Relationship Id="rId29" Type="http://schemas.openxmlformats.org/officeDocument/2006/relationships/image" Target="../media/image65.emf"/><Relationship Id="rId1" Type="http://schemas.openxmlformats.org/officeDocument/2006/relationships/slideLayout" Target="../slideLayouts/slideLayout511.xml"/><Relationship Id="rId6" Type="http://schemas.openxmlformats.org/officeDocument/2006/relationships/slideLayout" Target="../slideLayouts/slideLayout516.xml"/><Relationship Id="rId11" Type="http://schemas.openxmlformats.org/officeDocument/2006/relationships/slideLayout" Target="../slideLayouts/slideLayout521.xml"/><Relationship Id="rId24" Type="http://schemas.openxmlformats.org/officeDocument/2006/relationships/slideLayout" Target="../slideLayouts/slideLayout534.xml"/><Relationship Id="rId5" Type="http://schemas.openxmlformats.org/officeDocument/2006/relationships/slideLayout" Target="../slideLayouts/slideLayout515.xml"/><Relationship Id="rId15" Type="http://schemas.openxmlformats.org/officeDocument/2006/relationships/slideLayout" Target="../slideLayouts/slideLayout525.xml"/><Relationship Id="rId23" Type="http://schemas.openxmlformats.org/officeDocument/2006/relationships/slideLayout" Target="../slideLayouts/slideLayout533.xml"/><Relationship Id="rId28" Type="http://schemas.openxmlformats.org/officeDocument/2006/relationships/theme" Target="../theme/theme12.xml"/><Relationship Id="rId10" Type="http://schemas.openxmlformats.org/officeDocument/2006/relationships/slideLayout" Target="../slideLayouts/slideLayout520.xml"/><Relationship Id="rId19" Type="http://schemas.openxmlformats.org/officeDocument/2006/relationships/slideLayout" Target="../slideLayouts/slideLayout529.xml"/><Relationship Id="rId4" Type="http://schemas.openxmlformats.org/officeDocument/2006/relationships/slideLayout" Target="../slideLayouts/slideLayout514.xml"/><Relationship Id="rId9" Type="http://schemas.openxmlformats.org/officeDocument/2006/relationships/slideLayout" Target="../slideLayouts/slideLayout519.xml"/><Relationship Id="rId14" Type="http://schemas.openxmlformats.org/officeDocument/2006/relationships/slideLayout" Target="../slideLayouts/slideLayout524.xml"/><Relationship Id="rId22" Type="http://schemas.openxmlformats.org/officeDocument/2006/relationships/slideLayout" Target="../slideLayouts/slideLayout532.xml"/><Relationship Id="rId27" Type="http://schemas.openxmlformats.org/officeDocument/2006/relationships/slideLayout" Target="../slideLayouts/slideLayout537.xml"/><Relationship Id="rId30" Type="http://schemas.openxmlformats.org/officeDocument/2006/relationships/image" Target="../media/image125.jpeg"/></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50.xml"/><Relationship Id="rId18" Type="http://schemas.openxmlformats.org/officeDocument/2006/relationships/slideLayout" Target="../slideLayouts/slideLayout555.xml"/><Relationship Id="rId26" Type="http://schemas.openxmlformats.org/officeDocument/2006/relationships/slideLayout" Target="../slideLayouts/slideLayout563.xml"/><Relationship Id="rId21" Type="http://schemas.openxmlformats.org/officeDocument/2006/relationships/slideLayout" Target="../slideLayouts/slideLayout558.xml"/><Relationship Id="rId34" Type="http://schemas.openxmlformats.org/officeDocument/2006/relationships/slideLayout" Target="../slideLayouts/slideLayout571.xml"/><Relationship Id="rId7" Type="http://schemas.openxmlformats.org/officeDocument/2006/relationships/slideLayout" Target="../slideLayouts/slideLayout544.xml"/><Relationship Id="rId12" Type="http://schemas.openxmlformats.org/officeDocument/2006/relationships/slideLayout" Target="../slideLayouts/slideLayout549.xml"/><Relationship Id="rId17" Type="http://schemas.openxmlformats.org/officeDocument/2006/relationships/slideLayout" Target="../slideLayouts/slideLayout554.xml"/><Relationship Id="rId25" Type="http://schemas.openxmlformats.org/officeDocument/2006/relationships/slideLayout" Target="../slideLayouts/slideLayout562.xml"/><Relationship Id="rId33" Type="http://schemas.openxmlformats.org/officeDocument/2006/relationships/slideLayout" Target="../slideLayouts/slideLayout570.xml"/><Relationship Id="rId2" Type="http://schemas.openxmlformats.org/officeDocument/2006/relationships/slideLayout" Target="../slideLayouts/slideLayout539.xml"/><Relationship Id="rId16" Type="http://schemas.openxmlformats.org/officeDocument/2006/relationships/slideLayout" Target="../slideLayouts/slideLayout553.xml"/><Relationship Id="rId20" Type="http://schemas.openxmlformats.org/officeDocument/2006/relationships/slideLayout" Target="../slideLayouts/slideLayout557.xml"/><Relationship Id="rId29" Type="http://schemas.openxmlformats.org/officeDocument/2006/relationships/slideLayout" Target="../slideLayouts/slideLayout566.xml"/><Relationship Id="rId1" Type="http://schemas.openxmlformats.org/officeDocument/2006/relationships/slideLayout" Target="../slideLayouts/slideLayout538.xml"/><Relationship Id="rId6" Type="http://schemas.openxmlformats.org/officeDocument/2006/relationships/slideLayout" Target="../slideLayouts/slideLayout543.xml"/><Relationship Id="rId11" Type="http://schemas.openxmlformats.org/officeDocument/2006/relationships/slideLayout" Target="../slideLayouts/slideLayout548.xml"/><Relationship Id="rId24" Type="http://schemas.openxmlformats.org/officeDocument/2006/relationships/slideLayout" Target="../slideLayouts/slideLayout561.xml"/><Relationship Id="rId32" Type="http://schemas.openxmlformats.org/officeDocument/2006/relationships/slideLayout" Target="../slideLayouts/slideLayout569.xml"/><Relationship Id="rId37" Type="http://schemas.openxmlformats.org/officeDocument/2006/relationships/theme" Target="../theme/theme13.xml"/><Relationship Id="rId5" Type="http://schemas.openxmlformats.org/officeDocument/2006/relationships/slideLayout" Target="../slideLayouts/slideLayout542.xml"/><Relationship Id="rId15" Type="http://schemas.openxmlformats.org/officeDocument/2006/relationships/slideLayout" Target="../slideLayouts/slideLayout552.xml"/><Relationship Id="rId23" Type="http://schemas.openxmlformats.org/officeDocument/2006/relationships/slideLayout" Target="../slideLayouts/slideLayout560.xml"/><Relationship Id="rId28" Type="http://schemas.openxmlformats.org/officeDocument/2006/relationships/slideLayout" Target="../slideLayouts/slideLayout565.xml"/><Relationship Id="rId36" Type="http://schemas.openxmlformats.org/officeDocument/2006/relationships/slideLayout" Target="../slideLayouts/slideLayout573.xml"/><Relationship Id="rId10" Type="http://schemas.openxmlformats.org/officeDocument/2006/relationships/slideLayout" Target="../slideLayouts/slideLayout547.xml"/><Relationship Id="rId19" Type="http://schemas.openxmlformats.org/officeDocument/2006/relationships/slideLayout" Target="../slideLayouts/slideLayout556.xml"/><Relationship Id="rId31" Type="http://schemas.openxmlformats.org/officeDocument/2006/relationships/slideLayout" Target="../slideLayouts/slideLayout568.xml"/><Relationship Id="rId4" Type="http://schemas.openxmlformats.org/officeDocument/2006/relationships/slideLayout" Target="../slideLayouts/slideLayout541.xml"/><Relationship Id="rId9" Type="http://schemas.openxmlformats.org/officeDocument/2006/relationships/slideLayout" Target="../slideLayouts/slideLayout546.xml"/><Relationship Id="rId14" Type="http://schemas.openxmlformats.org/officeDocument/2006/relationships/slideLayout" Target="../slideLayouts/slideLayout551.xml"/><Relationship Id="rId22" Type="http://schemas.openxmlformats.org/officeDocument/2006/relationships/slideLayout" Target="../slideLayouts/slideLayout559.xml"/><Relationship Id="rId27" Type="http://schemas.openxmlformats.org/officeDocument/2006/relationships/slideLayout" Target="../slideLayouts/slideLayout564.xml"/><Relationship Id="rId30" Type="http://schemas.openxmlformats.org/officeDocument/2006/relationships/slideLayout" Target="../slideLayouts/slideLayout567.xml"/><Relationship Id="rId35" Type="http://schemas.openxmlformats.org/officeDocument/2006/relationships/slideLayout" Target="../slideLayouts/slideLayout572.xml"/><Relationship Id="rId8" Type="http://schemas.openxmlformats.org/officeDocument/2006/relationships/slideLayout" Target="../slideLayouts/slideLayout545.xml"/><Relationship Id="rId3" Type="http://schemas.openxmlformats.org/officeDocument/2006/relationships/slideLayout" Target="../slideLayouts/slideLayout54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86.xml"/><Relationship Id="rId18" Type="http://schemas.openxmlformats.org/officeDocument/2006/relationships/slideLayout" Target="../slideLayouts/slideLayout591.xml"/><Relationship Id="rId26" Type="http://schemas.openxmlformats.org/officeDocument/2006/relationships/slideLayout" Target="../slideLayouts/slideLayout599.xml"/><Relationship Id="rId39" Type="http://schemas.openxmlformats.org/officeDocument/2006/relationships/slideLayout" Target="../slideLayouts/slideLayout612.xml"/><Relationship Id="rId21" Type="http://schemas.openxmlformats.org/officeDocument/2006/relationships/slideLayout" Target="../slideLayouts/slideLayout594.xml"/><Relationship Id="rId34" Type="http://schemas.openxmlformats.org/officeDocument/2006/relationships/slideLayout" Target="../slideLayouts/slideLayout607.xml"/><Relationship Id="rId42" Type="http://schemas.openxmlformats.org/officeDocument/2006/relationships/slideLayout" Target="../slideLayouts/slideLayout615.xml"/><Relationship Id="rId47" Type="http://schemas.openxmlformats.org/officeDocument/2006/relationships/slideLayout" Target="../slideLayouts/slideLayout620.xml"/><Relationship Id="rId50" Type="http://schemas.openxmlformats.org/officeDocument/2006/relationships/slideLayout" Target="../slideLayouts/slideLayout623.xml"/><Relationship Id="rId55" Type="http://schemas.openxmlformats.org/officeDocument/2006/relationships/image" Target="../media/image152.svg"/><Relationship Id="rId7" Type="http://schemas.openxmlformats.org/officeDocument/2006/relationships/slideLayout" Target="../slideLayouts/slideLayout580.xml"/><Relationship Id="rId2" Type="http://schemas.openxmlformats.org/officeDocument/2006/relationships/slideLayout" Target="../slideLayouts/slideLayout575.xml"/><Relationship Id="rId16" Type="http://schemas.openxmlformats.org/officeDocument/2006/relationships/slideLayout" Target="../slideLayouts/slideLayout589.xml"/><Relationship Id="rId29" Type="http://schemas.openxmlformats.org/officeDocument/2006/relationships/slideLayout" Target="../slideLayouts/slideLayout602.xml"/><Relationship Id="rId11" Type="http://schemas.openxmlformats.org/officeDocument/2006/relationships/slideLayout" Target="../slideLayouts/slideLayout584.xml"/><Relationship Id="rId24" Type="http://schemas.openxmlformats.org/officeDocument/2006/relationships/slideLayout" Target="../slideLayouts/slideLayout597.xml"/><Relationship Id="rId32" Type="http://schemas.openxmlformats.org/officeDocument/2006/relationships/slideLayout" Target="../slideLayouts/slideLayout605.xml"/><Relationship Id="rId37" Type="http://schemas.openxmlformats.org/officeDocument/2006/relationships/slideLayout" Target="../slideLayouts/slideLayout610.xml"/><Relationship Id="rId40" Type="http://schemas.openxmlformats.org/officeDocument/2006/relationships/slideLayout" Target="../slideLayouts/slideLayout613.xml"/><Relationship Id="rId45" Type="http://schemas.openxmlformats.org/officeDocument/2006/relationships/slideLayout" Target="../slideLayouts/slideLayout618.xml"/><Relationship Id="rId53" Type="http://schemas.openxmlformats.org/officeDocument/2006/relationships/theme" Target="../theme/theme14.xml"/><Relationship Id="rId5" Type="http://schemas.openxmlformats.org/officeDocument/2006/relationships/slideLayout" Target="../slideLayouts/slideLayout578.xml"/><Relationship Id="rId10" Type="http://schemas.openxmlformats.org/officeDocument/2006/relationships/slideLayout" Target="../slideLayouts/slideLayout583.xml"/><Relationship Id="rId19" Type="http://schemas.openxmlformats.org/officeDocument/2006/relationships/slideLayout" Target="../slideLayouts/slideLayout592.xml"/><Relationship Id="rId31" Type="http://schemas.openxmlformats.org/officeDocument/2006/relationships/slideLayout" Target="../slideLayouts/slideLayout604.xml"/><Relationship Id="rId44" Type="http://schemas.openxmlformats.org/officeDocument/2006/relationships/slideLayout" Target="../slideLayouts/slideLayout617.xml"/><Relationship Id="rId52" Type="http://schemas.openxmlformats.org/officeDocument/2006/relationships/slideLayout" Target="../slideLayouts/slideLayout625.xml"/><Relationship Id="rId4" Type="http://schemas.openxmlformats.org/officeDocument/2006/relationships/slideLayout" Target="../slideLayouts/slideLayout577.xml"/><Relationship Id="rId9" Type="http://schemas.openxmlformats.org/officeDocument/2006/relationships/slideLayout" Target="../slideLayouts/slideLayout582.xml"/><Relationship Id="rId14" Type="http://schemas.openxmlformats.org/officeDocument/2006/relationships/slideLayout" Target="../slideLayouts/slideLayout587.xml"/><Relationship Id="rId22" Type="http://schemas.openxmlformats.org/officeDocument/2006/relationships/slideLayout" Target="../slideLayouts/slideLayout595.xml"/><Relationship Id="rId27" Type="http://schemas.openxmlformats.org/officeDocument/2006/relationships/slideLayout" Target="../slideLayouts/slideLayout600.xml"/><Relationship Id="rId30" Type="http://schemas.openxmlformats.org/officeDocument/2006/relationships/slideLayout" Target="../slideLayouts/slideLayout603.xml"/><Relationship Id="rId35" Type="http://schemas.openxmlformats.org/officeDocument/2006/relationships/slideLayout" Target="../slideLayouts/slideLayout608.xml"/><Relationship Id="rId43" Type="http://schemas.openxmlformats.org/officeDocument/2006/relationships/slideLayout" Target="../slideLayouts/slideLayout616.xml"/><Relationship Id="rId48" Type="http://schemas.openxmlformats.org/officeDocument/2006/relationships/slideLayout" Target="../slideLayouts/slideLayout621.xml"/><Relationship Id="rId8" Type="http://schemas.openxmlformats.org/officeDocument/2006/relationships/slideLayout" Target="../slideLayouts/slideLayout581.xml"/><Relationship Id="rId51" Type="http://schemas.openxmlformats.org/officeDocument/2006/relationships/slideLayout" Target="../slideLayouts/slideLayout624.xml"/><Relationship Id="rId3" Type="http://schemas.openxmlformats.org/officeDocument/2006/relationships/slideLayout" Target="../slideLayouts/slideLayout576.xml"/><Relationship Id="rId12" Type="http://schemas.openxmlformats.org/officeDocument/2006/relationships/slideLayout" Target="../slideLayouts/slideLayout585.xml"/><Relationship Id="rId17" Type="http://schemas.openxmlformats.org/officeDocument/2006/relationships/slideLayout" Target="../slideLayouts/slideLayout590.xml"/><Relationship Id="rId25" Type="http://schemas.openxmlformats.org/officeDocument/2006/relationships/slideLayout" Target="../slideLayouts/slideLayout598.xml"/><Relationship Id="rId33" Type="http://schemas.openxmlformats.org/officeDocument/2006/relationships/slideLayout" Target="../slideLayouts/slideLayout606.xml"/><Relationship Id="rId38" Type="http://schemas.openxmlformats.org/officeDocument/2006/relationships/slideLayout" Target="../slideLayouts/slideLayout611.xml"/><Relationship Id="rId46" Type="http://schemas.openxmlformats.org/officeDocument/2006/relationships/slideLayout" Target="../slideLayouts/slideLayout619.xml"/><Relationship Id="rId20" Type="http://schemas.openxmlformats.org/officeDocument/2006/relationships/slideLayout" Target="../slideLayouts/slideLayout593.xml"/><Relationship Id="rId41" Type="http://schemas.openxmlformats.org/officeDocument/2006/relationships/slideLayout" Target="../slideLayouts/slideLayout614.xml"/><Relationship Id="rId54" Type="http://schemas.openxmlformats.org/officeDocument/2006/relationships/image" Target="../media/image151.png"/><Relationship Id="rId1" Type="http://schemas.openxmlformats.org/officeDocument/2006/relationships/slideLayout" Target="../slideLayouts/slideLayout574.xml"/><Relationship Id="rId6" Type="http://schemas.openxmlformats.org/officeDocument/2006/relationships/slideLayout" Target="../slideLayouts/slideLayout579.xml"/><Relationship Id="rId15" Type="http://schemas.openxmlformats.org/officeDocument/2006/relationships/slideLayout" Target="../slideLayouts/slideLayout588.xml"/><Relationship Id="rId23" Type="http://schemas.openxmlformats.org/officeDocument/2006/relationships/slideLayout" Target="../slideLayouts/slideLayout596.xml"/><Relationship Id="rId28" Type="http://schemas.openxmlformats.org/officeDocument/2006/relationships/slideLayout" Target="../slideLayouts/slideLayout601.xml"/><Relationship Id="rId36" Type="http://schemas.openxmlformats.org/officeDocument/2006/relationships/slideLayout" Target="../slideLayouts/slideLayout609.xml"/><Relationship Id="rId49" Type="http://schemas.openxmlformats.org/officeDocument/2006/relationships/slideLayout" Target="../slideLayouts/slideLayout62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633.xml"/><Relationship Id="rId13" Type="http://schemas.openxmlformats.org/officeDocument/2006/relationships/slideLayout" Target="../slideLayouts/slideLayout638.xml"/><Relationship Id="rId3" Type="http://schemas.openxmlformats.org/officeDocument/2006/relationships/slideLayout" Target="../slideLayouts/slideLayout628.xml"/><Relationship Id="rId7" Type="http://schemas.openxmlformats.org/officeDocument/2006/relationships/slideLayout" Target="../slideLayouts/slideLayout632.xml"/><Relationship Id="rId12" Type="http://schemas.openxmlformats.org/officeDocument/2006/relationships/slideLayout" Target="../slideLayouts/slideLayout637.xml"/><Relationship Id="rId2" Type="http://schemas.openxmlformats.org/officeDocument/2006/relationships/slideLayout" Target="../slideLayouts/slideLayout627.xml"/><Relationship Id="rId1" Type="http://schemas.openxmlformats.org/officeDocument/2006/relationships/slideLayout" Target="../slideLayouts/slideLayout626.xml"/><Relationship Id="rId6" Type="http://schemas.openxmlformats.org/officeDocument/2006/relationships/slideLayout" Target="../slideLayouts/slideLayout631.xml"/><Relationship Id="rId11" Type="http://schemas.openxmlformats.org/officeDocument/2006/relationships/slideLayout" Target="../slideLayouts/slideLayout636.xml"/><Relationship Id="rId5" Type="http://schemas.openxmlformats.org/officeDocument/2006/relationships/slideLayout" Target="../slideLayouts/slideLayout630.xml"/><Relationship Id="rId10" Type="http://schemas.openxmlformats.org/officeDocument/2006/relationships/slideLayout" Target="../slideLayouts/slideLayout635.xml"/><Relationship Id="rId4" Type="http://schemas.openxmlformats.org/officeDocument/2006/relationships/slideLayout" Target="../slideLayouts/slideLayout629.xml"/><Relationship Id="rId9" Type="http://schemas.openxmlformats.org/officeDocument/2006/relationships/slideLayout" Target="../slideLayouts/slideLayout634.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theme" Target="../theme/theme16.xml"/><Relationship Id="rId1" Type="http://schemas.openxmlformats.org/officeDocument/2006/relationships/slideLayout" Target="../slideLayouts/slideLayout63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47.xml"/><Relationship Id="rId13" Type="http://schemas.openxmlformats.org/officeDocument/2006/relationships/theme" Target="../theme/theme17.xml"/><Relationship Id="rId3" Type="http://schemas.openxmlformats.org/officeDocument/2006/relationships/slideLayout" Target="../slideLayouts/slideLayout642.xml"/><Relationship Id="rId7" Type="http://schemas.openxmlformats.org/officeDocument/2006/relationships/slideLayout" Target="../slideLayouts/slideLayout646.xml"/><Relationship Id="rId12" Type="http://schemas.openxmlformats.org/officeDocument/2006/relationships/slideLayout" Target="../slideLayouts/slideLayout651.xml"/><Relationship Id="rId2" Type="http://schemas.openxmlformats.org/officeDocument/2006/relationships/slideLayout" Target="../slideLayouts/slideLayout641.xml"/><Relationship Id="rId1" Type="http://schemas.openxmlformats.org/officeDocument/2006/relationships/slideLayout" Target="../slideLayouts/slideLayout640.xml"/><Relationship Id="rId6" Type="http://schemas.openxmlformats.org/officeDocument/2006/relationships/slideLayout" Target="../slideLayouts/slideLayout645.xml"/><Relationship Id="rId11" Type="http://schemas.openxmlformats.org/officeDocument/2006/relationships/slideLayout" Target="../slideLayouts/slideLayout650.xml"/><Relationship Id="rId5" Type="http://schemas.openxmlformats.org/officeDocument/2006/relationships/slideLayout" Target="../slideLayouts/slideLayout644.xml"/><Relationship Id="rId10" Type="http://schemas.openxmlformats.org/officeDocument/2006/relationships/slideLayout" Target="../slideLayouts/slideLayout649.xml"/><Relationship Id="rId4" Type="http://schemas.openxmlformats.org/officeDocument/2006/relationships/slideLayout" Target="../slideLayouts/slideLayout643.xml"/><Relationship Id="rId9" Type="http://schemas.openxmlformats.org/officeDocument/2006/relationships/slideLayout" Target="../slideLayouts/slideLayout648.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654.xml"/><Relationship Id="rId2" Type="http://schemas.openxmlformats.org/officeDocument/2006/relationships/slideLayout" Target="../slideLayouts/slideLayout653.xml"/><Relationship Id="rId1" Type="http://schemas.openxmlformats.org/officeDocument/2006/relationships/slideLayout" Target="../slideLayouts/slideLayout652.xml"/><Relationship Id="rId5" Type="http://schemas.openxmlformats.org/officeDocument/2006/relationships/theme" Target="../theme/theme18.xml"/><Relationship Id="rId4" Type="http://schemas.openxmlformats.org/officeDocument/2006/relationships/slideLayout" Target="../slideLayouts/slideLayout65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slideLayout" Target="../slideLayouts/slideLayout89.xml"/><Relationship Id="rId58" Type="http://schemas.openxmlformats.org/officeDocument/2006/relationships/slideLayout" Target="../slideLayouts/slideLayout94.xml"/><Relationship Id="rId5" Type="http://schemas.openxmlformats.org/officeDocument/2006/relationships/slideLayout" Target="../slideLayouts/slideLayout41.xml"/><Relationship Id="rId61" Type="http://schemas.openxmlformats.org/officeDocument/2006/relationships/theme" Target="../theme/theme2.xml"/><Relationship Id="rId19" Type="http://schemas.openxmlformats.org/officeDocument/2006/relationships/slideLayout" Target="../slideLayouts/slideLayout5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slideLayout" Target="../slideLayouts/slideLayout92.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59" Type="http://schemas.openxmlformats.org/officeDocument/2006/relationships/slideLayout" Target="../slideLayouts/slideLayout95.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slideLayout" Target="../slideLayouts/slideLayout93.xml"/><Relationship Id="rId10" Type="http://schemas.openxmlformats.org/officeDocument/2006/relationships/slideLayout" Target="../slideLayouts/slideLayout46.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60" Type="http://schemas.openxmlformats.org/officeDocument/2006/relationships/slideLayout" Target="../slideLayouts/slideLayout9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26" Type="http://schemas.openxmlformats.org/officeDocument/2006/relationships/slideLayout" Target="../slideLayouts/slideLayout151.xml"/><Relationship Id="rId39" Type="http://schemas.openxmlformats.org/officeDocument/2006/relationships/slideLayout" Target="../slideLayouts/slideLayout164.xml"/><Relationship Id="rId21" Type="http://schemas.openxmlformats.org/officeDocument/2006/relationships/slideLayout" Target="../slideLayouts/slideLayout146.xml"/><Relationship Id="rId34" Type="http://schemas.openxmlformats.org/officeDocument/2006/relationships/slideLayout" Target="../slideLayouts/slideLayout159.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7" Type="http://schemas.openxmlformats.org/officeDocument/2006/relationships/slideLayout" Target="../slideLayouts/slideLayout13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29" Type="http://schemas.openxmlformats.org/officeDocument/2006/relationships/slideLayout" Target="../slideLayouts/slideLayout154.xml"/><Relationship Id="rId11" Type="http://schemas.openxmlformats.org/officeDocument/2006/relationships/slideLayout" Target="../slideLayouts/slideLayout136.xml"/><Relationship Id="rId24" Type="http://schemas.openxmlformats.org/officeDocument/2006/relationships/slideLayout" Target="../slideLayouts/slideLayout149.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5" Type="http://schemas.openxmlformats.org/officeDocument/2006/relationships/slideLayout" Target="../slideLayouts/slideLayout130.xml"/><Relationship Id="rId61" Type="http://schemas.openxmlformats.org/officeDocument/2006/relationships/image" Target="../media/image65.emf"/><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theme" Target="../theme/theme4.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10.xml"/><Relationship Id="rId21" Type="http://schemas.openxmlformats.org/officeDocument/2006/relationships/slideLayout" Target="../slideLayouts/slideLayout205.xml"/><Relationship Id="rId42" Type="http://schemas.openxmlformats.org/officeDocument/2006/relationships/slideLayout" Target="../slideLayouts/slideLayout226.xml"/><Relationship Id="rId47" Type="http://schemas.openxmlformats.org/officeDocument/2006/relationships/slideLayout" Target="../slideLayouts/slideLayout231.xml"/><Relationship Id="rId63" Type="http://schemas.openxmlformats.org/officeDocument/2006/relationships/slideLayout" Target="../slideLayouts/slideLayout247.xml"/><Relationship Id="rId68" Type="http://schemas.openxmlformats.org/officeDocument/2006/relationships/slideLayout" Target="../slideLayouts/slideLayout252.xml"/><Relationship Id="rId84" Type="http://schemas.openxmlformats.org/officeDocument/2006/relationships/slideLayout" Target="../slideLayouts/slideLayout268.xml"/><Relationship Id="rId89" Type="http://schemas.openxmlformats.org/officeDocument/2006/relationships/slideLayout" Target="../slideLayouts/slideLayout273.xml"/><Relationship Id="rId112" Type="http://schemas.openxmlformats.org/officeDocument/2006/relationships/slideLayout" Target="../slideLayouts/slideLayout296.xml"/><Relationship Id="rId16" Type="http://schemas.openxmlformats.org/officeDocument/2006/relationships/slideLayout" Target="../slideLayouts/slideLayout200.xml"/><Relationship Id="rId107" Type="http://schemas.openxmlformats.org/officeDocument/2006/relationships/slideLayout" Target="../slideLayouts/slideLayout291.xml"/><Relationship Id="rId11" Type="http://schemas.openxmlformats.org/officeDocument/2006/relationships/slideLayout" Target="../slideLayouts/slideLayout195.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53" Type="http://schemas.openxmlformats.org/officeDocument/2006/relationships/slideLayout" Target="../slideLayouts/slideLayout237.xml"/><Relationship Id="rId58" Type="http://schemas.openxmlformats.org/officeDocument/2006/relationships/slideLayout" Target="../slideLayouts/slideLayout242.xml"/><Relationship Id="rId74" Type="http://schemas.openxmlformats.org/officeDocument/2006/relationships/slideLayout" Target="../slideLayouts/slideLayout258.xml"/><Relationship Id="rId79" Type="http://schemas.openxmlformats.org/officeDocument/2006/relationships/slideLayout" Target="../slideLayouts/slideLayout263.xml"/><Relationship Id="rId102" Type="http://schemas.openxmlformats.org/officeDocument/2006/relationships/slideLayout" Target="../slideLayouts/slideLayout286.xml"/><Relationship Id="rId5" Type="http://schemas.openxmlformats.org/officeDocument/2006/relationships/slideLayout" Target="../slideLayouts/slideLayout189.xml"/><Relationship Id="rId90" Type="http://schemas.openxmlformats.org/officeDocument/2006/relationships/slideLayout" Target="../slideLayouts/slideLayout274.xml"/><Relationship Id="rId95" Type="http://schemas.openxmlformats.org/officeDocument/2006/relationships/slideLayout" Target="../slideLayouts/slideLayout279.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43" Type="http://schemas.openxmlformats.org/officeDocument/2006/relationships/slideLayout" Target="../slideLayouts/slideLayout227.xml"/><Relationship Id="rId48" Type="http://schemas.openxmlformats.org/officeDocument/2006/relationships/slideLayout" Target="../slideLayouts/slideLayout232.xml"/><Relationship Id="rId64" Type="http://schemas.openxmlformats.org/officeDocument/2006/relationships/slideLayout" Target="../slideLayouts/slideLayout248.xml"/><Relationship Id="rId69" Type="http://schemas.openxmlformats.org/officeDocument/2006/relationships/slideLayout" Target="../slideLayouts/slideLayout253.xml"/><Relationship Id="rId113" Type="http://schemas.openxmlformats.org/officeDocument/2006/relationships/slideLayout" Target="../slideLayouts/slideLayout297.xml"/><Relationship Id="rId80" Type="http://schemas.openxmlformats.org/officeDocument/2006/relationships/slideLayout" Target="../slideLayouts/slideLayout264.xml"/><Relationship Id="rId85" Type="http://schemas.openxmlformats.org/officeDocument/2006/relationships/slideLayout" Target="../slideLayouts/slideLayout269.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59" Type="http://schemas.openxmlformats.org/officeDocument/2006/relationships/slideLayout" Target="../slideLayouts/slideLayout243.xml"/><Relationship Id="rId103" Type="http://schemas.openxmlformats.org/officeDocument/2006/relationships/slideLayout" Target="../slideLayouts/slideLayout287.xml"/><Relationship Id="rId108" Type="http://schemas.openxmlformats.org/officeDocument/2006/relationships/slideLayout" Target="../slideLayouts/slideLayout292.xml"/><Relationship Id="rId54" Type="http://schemas.openxmlformats.org/officeDocument/2006/relationships/slideLayout" Target="../slideLayouts/slideLayout238.xml"/><Relationship Id="rId70" Type="http://schemas.openxmlformats.org/officeDocument/2006/relationships/slideLayout" Target="../slideLayouts/slideLayout254.xml"/><Relationship Id="rId75" Type="http://schemas.openxmlformats.org/officeDocument/2006/relationships/slideLayout" Target="../slideLayouts/slideLayout259.xml"/><Relationship Id="rId91" Type="http://schemas.openxmlformats.org/officeDocument/2006/relationships/slideLayout" Target="../slideLayouts/slideLayout275.xml"/><Relationship Id="rId96" Type="http://schemas.openxmlformats.org/officeDocument/2006/relationships/slideLayout" Target="../slideLayouts/slideLayout280.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49" Type="http://schemas.openxmlformats.org/officeDocument/2006/relationships/slideLayout" Target="../slideLayouts/slideLayout233.xml"/><Relationship Id="rId57" Type="http://schemas.openxmlformats.org/officeDocument/2006/relationships/slideLayout" Target="../slideLayouts/slideLayout241.xml"/><Relationship Id="rId106" Type="http://schemas.openxmlformats.org/officeDocument/2006/relationships/slideLayout" Target="../slideLayouts/slideLayout290.xml"/><Relationship Id="rId114" Type="http://schemas.openxmlformats.org/officeDocument/2006/relationships/theme" Target="../theme/theme5.xml"/><Relationship Id="rId10" Type="http://schemas.openxmlformats.org/officeDocument/2006/relationships/slideLayout" Target="../slideLayouts/slideLayout194.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52" Type="http://schemas.openxmlformats.org/officeDocument/2006/relationships/slideLayout" Target="../slideLayouts/slideLayout236.xml"/><Relationship Id="rId60" Type="http://schemas.openxmlformats.org/officeDocument/2006/relationships/slideLayout" Target="../slideLayouts/slideLayout244.xml"/><Relationship Id="rId65" Type="http://schemas.openxmlformats.org/officeDocument/2006/relationships/slideLayout" Target="../slideLayouts/slideLayout249.xml"/><Relationship Id="rId73" Type="http://schemas.openxmlformats.org/officeDocument/2006/relationships/slideLayout" Target="../slideLayouts/slideLayout257.xml"/><Relationship Id="rId78" Type="http://schemas.openxmlformats.org/officeDocument/2006/relationships/slideLayout" Target="../slideLayouts/slideLayout262.xml"/><Relationship Id="rId81" Type="http://schemas.openxmlformats.org/officeDocument/2006/relationships/slideLayout" Target="../slideLayouts/slideLayout265.xml"/><Relationship Id="rId86" Type="http://schemas.openxmlformats.org/officeDocument/2006/relationships/slideLayout" Target="../slideLayouts/slideLayout270.xml"/><Relationship Id="rId94" Type="http://schemas.openxmlformats.org/officeDocument/2006/relationships/slideLayout" Target="../slideLayouts/slideLayout278.xml"/><Relationship Id="rId99" Type="http://schemas.openxmlformats.org/officeDocument/2006/relationships/slideLayout" Target="../slideLayouts/slideLayout283.xml"/><Relationship Id="rId101" Type="http://schemas.openxmlformats.org/officeDocument/2006/relationships/slideLayout" Target="../slideLayouts/slideLayout28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9" Type="http://schemas.openxmlformats.org/officeDocument/2006/relationships/slideLayout" Target="../slideLayouts/slideLayout223.xml"/><Relationship Id="rId109" Type="http://schemas.openxmlformats.org/officeDocument/2006/relationships/slideLayout" Target="../slideLayouts/slideLayout293.xml"/><Relationship Id="rId34" Type="http://schemas.openxmlformats.org/officeDocument/2006/relationships/slideLayout" Target="../slideLayouts/slideLayout218.xml"/><Relationship Id="rId50" Type="http://schemas.openxmlformats.org/officeDocument/2006/relationships/slideLayout" Target="../slideLayouts/slideLayout234.xml"/><Relationship Id="rId55" Type="http://schemas.openxmlformats.org/officeDocument/2006/relationships/slideLayout" Target="../slideLayouts/slideLayout239.xml"/><Relationship Id="rId76" Type="http://schemas.openxmlformats.org/officeDocument/2006/relationships/slideLayout" Target="../slideLayouts/slideLayout260.xml"/><Relationship Id="rId97" Type="http://schemas.openxmlformats.org/officeDocument/2006/relationships/slideLayout" Target="../slideLayouts/slideLayout281.xml"/><Relationship Id="rId104" Type="http://schemas.openxmlformats.org/officeDocument/2006/relationships/slideLayout" Target="../slideLayouts/slideLayout288.xml"/><Relationship Id="rId7" Type="http://schemas.openxmlformats.org/officeDocument/2006/relationships/slideLayout" Target="../slideLayouts/slideLayout191.xml"/><Relationship Id="rId71" Type="http://schemas.openxmlformats.org/officeDocument/2006/relationships/slideLayout" Target="../slideLayouts/slideLayout255.xml"/><Relationship Id="rId92" Type="http://schemas.openxmlformats.org/officeDocument/2006/relationships/slideLayout" Target="../slideLayouts/slideLayout276.xml"/><Relationship Id="rId2" Type="http://schemas.openxmlformats.org/officeDocument/2006/relationships/slideLayout" Target="../slideLayouts/slideLayout186.xml"/><Relationship Id="rId29" Type="http://schemas.openxmlformats.org/officeDocument/2006/relationships/slideLayout" Target="../slideLayouts/slideLayout213.xml"/><Relationship Id="rId24" Type="http://schemas.openxmlformats.org/officeDocument/2006/relationships/slideLayout" Target="../slideLayouts/slideLayout208.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66" Type="http://schemas.openxmlformats.org/officeDocument/2006/relationships/slideLayout" Target="../slideLayouts/slideLayout250.xml"/><Relationship Id="rId87" Type="http://schemas.openxmlformats.org/officeDocument/2006/relationships/slideLayout" Target="../slideLayouts/slideLayout271.xml"/><Relationship Id="rId110" Type="http://schemas.openxmlformats.org/officeDocument/2006/relationships/slideLayout" Target="../slideLayouts/slideLayout294.xml"/><Relationship Id="rId115" Type="http://schemas.openxmlformats.org/officeDocument/2006/relationships/image" Target="../media/image65.emf"/><Relationship Id="rId61" Type="http://schemas.openxmlformats.org/officeDocument/2006/relationships/slideLayout" Target="../slideLayouts/slideLayout245.xml"/><Relationship Id="rId82" Type="http://schemas.openxmlformats.org/officeDocument/2006/relationships/slideLayout" Target="../slideLayouts/slideLayout266.xml"/><Relationship Id="rId19" Type="http://schemas.openxmlformats.org/officeDocument/2006/relationships/slideLayout" Target="../slideLayouts/slideLayout203.xml"/><Relationship Id="rId14" Type="http://schemas.openxmlformats.org/officeDocument/2006/relationships/slideLayout" Target="../slideLayouts/slideLayout198.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56" Type="http://schemas.openxmlformats.org/officeDocument/2006/relationships/slideLayout" Target="../slideLayouts/slideLayout240.xml"/><Relationship Id="rId77" Type="http://schemas.openxmlformats.org/officeDocument/2006/relationships/slideLayout" Target="../slideLayouts/slideLayout261.xml"/><Relationship Id="rId100" Type="http://schemas.openxmlformats.org/officeDocument/2006/relationships/slideLayout" Target="../slideLayouts/slideLayout284.xml"/><Relationship Id="rId105" Type="http://schemas.openxmlformats.org/officeDocument/2006/relationships/slideLayout" Target="../slideLayouts/slideLayout289.xml"/><Relationship Id="rId8" Type="http://schemas.openxmlformats.org/officeDocument/2006/relationships/slideLayout" Target="../slideLayouts/slideLayout192.xml"/><Relationship Id="rId51" Type="http://schemas.openxmlformats.org/officeDocument/2006/relationships/slideLayout" Target="../slideLayouts/slideLayout235.xml"/><Relationship Id="rId72" Type="http://schemas.openxmlformats.org/officeDocument/2006/relationships/slideLayout" Target="../slideLayouts/slideLayout256.xml"/><Relationship Id="rId93" Type="http://schemas.openxmlformats.org/officeDocument/2006/relationships/slideLayout" Target="../slideLayouts/slideLayout277.xml"/><Relationship Id="rId98" Type="http://schemas.openxmlformats.org/officeDocument/2006/relationships/slideLayout" Target="../slideLayouts/slideLayout282.xml"/><Relationship Id="rId3" Type="http://schemas.openxmlformats.org/officeDocument/2006/relationships/slideLayout" Target="../slideLayouts/slideLayout187.xml"/><Relationship Id="rId25" Type="http://schemas.openxmlformats.org/officeDocument/2006/relationships/slideLayout" Target="../slideLayouts/slideLayout209.xml"/><Relationship Id="rId46" Type="http://schemas.openxmlformats.org/officeDocument/2006/relationships/slideLayout" Target="../slideLayouts/slideLayout230.xml"/><Relationship Id="rId67" Type="http://schemas.openxmlformats.org/officeDocument/2006/relationships/slideLayout" Target="../slideLayouts/slideLayout251.xml"/><Relationship Id="rId20" Type="http://schemas.openxmlformats.org/officeDocument/2006/relationships/slideLayout" Target="../slideLayouts/slideLayout204.xml"/><Relationship Id="rId41" Type="http://schemas.openxmlformats.org/officeDocument/2006/relationships/slideLayout" Target="../slideLayouts/slideLayout225.xml"/><Relationship Id="rId62" Type="http://schemas.openxmlformats.org/officeDocument/2006/relationships/slideLayout" Target="../slideLayouts/slideLayout246.xml"/><Relationship Id="rId83" Type="http://schemas.openxmlformats.org/officeDocument/2006/relationships/slideLayout" Target="../slideLayouts/slideLayout267.xml"/><Relationship Id="rId88" Type="http://schemas.openxmlformats.org/officeDocument/2006/relationships/slideLayout" Target="../slideLayouts/slideLayout272.xml"/><Relationship Id="rId111" Type="http://schemas.openxmlformats.org/officeDocument/2006/relationships/slideLayout" Target="../slideLayouts/slideLayout29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9" Type="http://schemas.openxmlformats.org/officeDocument/2006/relationships/slideLayout" Target="../slideLayouts/slideLayout336.xml"/><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42" Type="http://schemas.openxmlformats.org/officeDocument/2006/relationships/slideLayout" Target="../slideLayouts/slideLayout339.xml"/><Relationship Id="rId47" Type="http://schemas.openxmlformats.org/officeDocument/2006/relationships/slideLayout" Target="../slideLayouts/slideLayout344.xml"/><Relationship Id="rId50" Type="http://schemas.openxmlformats.org/officeDocument/2006/relationships/slideLayout" Target="../slideLayouts/slideLayout347.xml"/><Relationship Id="rId55" Type="http://schemas.openxmlformats.org/officeDocument/2006/relationships/slideLayout" Target="../slideLayouts/slideLayout352.xml"/><Relationship Id="rId7" Type="http://schemas.openxmlformats.org/officeDocument/2006/relationships/slideLayout" Target="../slideLayouts/slideLayout304.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9" Type="http://schemas.openxmlformats.org/officeDocument/2006/relationships/slideLayout" Target="../slideLayouts/slideLayout326.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slideLayout" Target="../slideLayouts/slideLayout334.xml"/><Relationship Id="rId40" Type="http://schemas.openxmlformats.org/officeDocument/2006/relationships/slideLayout" Target="../slideLayouts/slideLayout337.xml"/><Relationship Id="rId45" Type="http://schemas.openxmlformats.org/officeDocument/2006/relationships/slideLayout" Target="../slideLayouts/slideLayout342.xml"/><Relationship Id="rId53" Type="http://schemas.openxmlformats.org/officeDocument/2006/relationships/slideLayout" Target="../slideLayouts/slideLayout350.xml"/><Relationship Id="rId58" Type="http://schemas.openxmlformats.org/officeDocument/2006/relationships/image" Target="../media/image65.emf"/><Relationship Id="rId5" Type="http://schemas.openxmlformats.org/officeDocument/2006/relationships/slideLayout" Target="../slideLayouts/slideLayout302.xml"/><Relationship Id="rId19" Type="http://schemas.openxmlformats.org/officeDocument/2006/relationships/slideLayout" Target="../slideLayouts/slideLayout316.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 Id="rId43" Type="http://schemas.openxmlformats.org/officeDocument/2006/relationships/slideLayout" Target="../slideLayouts/slideLayout340.xml"/><Relationship Id="rId48" Type="http://schemas.openxmlformats.org/officeDocument/2006/relationships/slideLayout" Target="../slideLayouts/slideLayout345.xml"/><Relationship Id="rId56" Type="http://schemas.openxmlformats.org/officeDocument/2006/relationships/slideLayout" Target="../slideLayouts/slideLayout353.xml"/><Relationship Id="rId8" Type="http://schemas.openxmlformats.org/officeDocument/2006/relationships/slideLayout" Target="../slideLayouts/slideLayout305.xml"/><Relationship Id="rId51" Type="http://schemas.openxmlformats.org/officeDocument/2006/relationships/slideLayout" Target="../slideLayouts/slideLayout348.xml"/><Relationship Id="rId3" Type="http://schemas.openxmlformats.org/officeDocument/2006/relationships/slideLayout" Target="../slideLayouts/slideLayout300.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38" Type="http://schemas.openxmlformats.org/officeDocument/2006/relationships/slideLayout" Target="../slideLayouts/slideLayout335.xml"/><Relationship Id="rId46" Type="http://schemas.openxmlformats.org/officeDocument/2006/relationships/slideLayout" Target="../slideLayouts/slideLayout343.xml"/><Relationship Id="rId20" Type="http://schemas.openxmlformats.org/officeDocument/2006/relationships/slideLayout" Target="../slideLayouts/slideLayout317.xml"/><Relationship Id="rId41" Type="http://schemas.openxmlformats.org/officeDocument/2006/relationships/slideLayout" Target="../slideLayouts/slideLayout338.xml"/><Relationship Id="rId54" Type="http://schemas.openxmlformats.org/officeDocument/2006/relationships/slideLayout" Target="../slideLayouts/slideLayout351.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slideLayout" Target="../slideLayouts/slideLayout333.xml"/><Relationship Id="rId49" Type="http://schemas.openxmlformats.org/officeDocument/2006/relationships/slideLayout" Target="../slideLayouts/slideLayout346.xml"/><Relationship Id="rId57" Type="http://schemas.openxmlformats.org/officeDocument/2006/relationships/theme" Target="../theme/theme6.xml"/><Relationship Id="rId10" Type="http://schemas.openxmlformats.org/officeDocument/2006/relationships/slideLayout" Target="../slideLayouts/slideLayout307.xml"/><Relationship Id="rId31" Type="http://schemas.openxmlformats.org/officeDocument/2006/relationships/slideLayout" Target="../slideLayouts/slideLayout328.xml"/><Relationship Id="rId44" Type="http://schemas.openxmlformats.org/officeDocument/2006/relationships/slideLayout" Target="../slideLayouts/slideLayout341.xml"/><Relationship Id="rId52" Type="http://schemas.openxmlformats.org/officeDocument/2006/relationships/slideLayout" Target="../slideLayouts/slideLayout34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361.xml"/><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3" Type="http://schemas.openxmlformats.org/officeDocument/2006/relationships/slideLayout" Target="../slideLayouts/slideLayout356.xml"/><Relationship Id="rId21" Type="http://schemas.openxmlformats.org/officeDocument/2006/relationships/slideLayout" Target="../slideLayouts/slideLayout374.xml"/><Relationship Id="rId7" Type="http://schemas.openxmlformats.org/officeDocument/2006/relationships/slideLayout" Target="../slideLayouts/slideLayout360.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0" Type="http://schemas.openxmlformats.org/officeDocument/2006/relationships/slideLayout" Target="../slideLayouts/slideLayout373.xml"/><Relationship Id="rId1" Type="http://schemas.openxmlformats.org/officeDocument/2006/relationships/slideLayout" Target="../slideLayouts/slideLayout354.xml"/><Relationship Id="rId6" Type="http://schemas.openxmlformats.org/officeDocument/2006/relationships/slideLayout" Target="../slideLayouts/slideLayout359.xml"/><Relationship Id="rId11" Type="http://schemas.openxmlformats.org/officeDocument/2006/relationships/slideLayout" Target="../slideLayouts/slideLayout364.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382.xml"/><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3" Type="http://schemas.openxmlformats.org/officeDocument/2006/relationships/slideLayout" Target="../slideLayouts/slideLayout377.xml"/><Relationship Id="rId21" Type="http://schemas.openxmlformats.org/officeDocument/2006/relationships/theme" Target="../theme/theme8.xml"/><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0" Type="http://schemas.openxmlformats.org/officeDocument/2006/relationships/slideLayout" Target="../slideLayouts/slideLayout394.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26" Type="http://schemas.openxmlformats.org/officeDocument/2006/relationships/slideLayout" Target="../slideLayouts/slideLayout420.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5" Type="http://schemas.openxmlformats.org/officeDocument/2006/relationships/slideLayout" Target="../slideLayouts/slideLayout419.xml"/><Relationship Id="rId33" Type="http://schemas.openxmlformats.org/officeDocument/2006/relationships/image" Target="../media/image83.png"/><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29" Type="http://schemas.openxmlformats.org/officeDocument/2006/relationships/slideLayout" Target="../slideLayouts/slideLayout423.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24" Type="http://schemas.openxmlformats.org/officeDocument/2006/relationships/slideLayout" Target="../slideLayouts/slideLayout418.xml"/><Relationship Id="rId32" Type="http://schemas.openxmlformats.org/officeDocument/2006/relationships/theme" Target="../theme/theme9.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slideLayout" Target="../slideLayouts/slideLayout417.xml"/><Relationship Id="rId28" Type="http://schemas.openxmlformats.org/officeDocument/2006/relationships/slideLayout" Target="../slideLayouts/slideLayout422.xml"/><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31" Type="http://schemas.openxmlformats.org/officeDocument/2006/relationships/slideLayout" Target="../slideLayouts/slideLayout425.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slideLayout" Target="../slideLayouts/slideLayout416.xml"/><Relationship Id="rId27" Type="http://schemas.openxmlformats.org/officeDocument/2006/relationships/slideLayout" Target="../slideLayouts/slideLayout421.xml"/><Relationship Id="rId30" Type="http://schemas.openxmlformats.org/officeDocument/2006/relationships/slideLayout" Target="../slideLayouts/slideLayout424.xml"/><Relationship Id="rId8" Type="http://schemas.openxmlformats.org/officeDocument/2006/relationships/slideLayout" Target="../slideLayouts/slideLayout4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6527"/>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51C819AF-7B05-443F-803F-621CF5D19565}"/>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44B2C6E5-E83B-46E1-8382-C01172F6C895}"/>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D0B125A7-BDA5-4099-BE74-C5BAC0052856}"/>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pic>
        <p:nvPicPr>
          <p:cNvPr id="52" name="Picture 51" descr="Chart, treemap chart&#10;&#10;Description automatically generated">
            <a:extLst>
              <a:ext uri="{FF2B5EF4-FFF2-40B4-BE49-F238E27FC236}">
                <a16:creationId xmlns:a16="http://schemas.microsoft.com/office/drawing/2014/main" id="{AD67E848-9525-4408-B99F-C585A03661A2}"/>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l="37354" t="8575" r="7581" b="69394"/>
          <a:stretch/>
        </p:blipFill>
        <p:spPr>
          <a:xfrm rot="5400000">
            <a:off x="13352323" y="5524756"/>
            <a:ext cx="2274855" cy="455069"/>
          </a:xfrm>
          <a:prstGeom prst="rect">
            <a:avLst/>
          </a:prstGeom>
        </p:spPr>
      </p:pic>
    </p:spTree>
    <p:extLst>
      <p:ext uri="{BB962C8B-B14F-4D97-AF65-F5344CB8AC3E}">
        <p14:creationId xmlns:p14="http://schemas.microsoft.com/office/powerpoint/2010/main" val="15699188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1747695"/>
      </p:ext>
    </p:extLst>
  </p:cSld>
  <p:clrMap bg1="dk1" tx1="lt1" bg2="dk2" tx2="lt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 id="2147484110" r:id="rId13"/>
    <p:sldLayoutId id="2147484111" r:id="rId14"/>
    <p:sldLayoutId id="2147484112" r:id="rId15"/>
    <p:sldLayoutId id="2147484113" r:id="rId16"/>
    <p:sldLayoutId id="2147484114" r:id="rId17"/>
    <p:sldLayoutId id="2147484115" r:id="rId18"/>
    <p:sldLayoutId id="2147484116" r:id="rId19"/>
    <p:sldLayoutId id="2147484117" r:id="rId20"/>
    <p:sldLayoutId id="2147484118" r:id="rId21"/>
    <p:sldLayoutId id="2147484119" r:id="rId22"/>
    <p:sldLayoutId id="2147484120" r:id="rId23"/>
  </p:sldLayoutIdLst>
  <p:transition>
    <p:fade/>
  </p:transition>
  <p:hf hdr="0" ft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grpSp>
        <p:nvGrpSpPr>
          <p:cNvPr id="5" name="Group 4">
            <a:extLst>
              <a:ext uri="{FF2B5EF4-FFF2-40B4-BE49-F238E27FC236}">
                <a16:creationId xmlns:a16="http://schemas.microsoft.com/office/drawing/2014/main" id="{7C8B36AB-5241-400B-9242-4780C9B51C23}"/>
              </a:ext>
            </a:extLst>
          </p:cNvPr>
          <p:cNvGrpSpPr/>
          <p:nvPr userDrawn="1"/>
        </p:nvGrpSpPr>
        <p:grpSpPr>
          <a:xfrm rot="16200000">
            <a:off x="-3948970" y="3008294"/>
            <a:ext cx="6858006" cy="841410"/>
            <a:chOff x="465139" y="4389918"/>
            <a:chExt cx="11534459" cy="2010934"/>
          </a:xfrm>
        </p:grpSpPr>
        <p:sp>
          <p:nvSpPr>
            <p:cNvPr id="6" name="Rectangle 5">
              <a:extLst>
                <a:ext uri="{FF2B5EF4-FFF2-40B4-BE49-F238E27FC236}">
                  <a16:creationId xmlns:a16="http://schemas.microsoft.com/office/drawing/2014/main" id="{1602F97E-FDC2-495D-A9F7-4DFC498B9344}"/>
                </a:ext>
              </a:extLst>
            </p:cNvPr>
            <p:cNvSpPr/>
            <p:nvPr/>
          </p:nvSpPr>
          <p:spPr bwMode="auto">
            <a:xfrm>
              <a:off x="465139" y="4389918"/>
              <a:ext cx="3924299" cy="2010921"/>
            </a:xfrm>
            <a:prstGeom prst="rect">
              <a:avLst/>
            </a:prstGeom>
            <a:solidFill>
              <a:srgbClr val="FFFFFF"/>
            </a:solidFill>
            <a:ln w="6350" cap="flat" cmpd="sng" algn="ctr">
              <a:solidFill>
                <a:srgbClr val="EBEBEB">
                  <a:lumMod val="90000"/>
                </a:srgbClr>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White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R255 G255 B255</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Hex #</a:t>
              </a:r>
              <a:r>
                <a:rPr kumimoji="0" lang="en-US" sz="784" b="0" i="0" u="none" strike="noStrike" kern="0" cap="none" spc="0" normalizeH="0" baseline="0" noProof="0" err="1">
                  <a:ln>
                    <a:noFill/>
                  </a:ln>
                  <a:solidFill>
                    <a:srgbClr val="3C3C41"/>
                  </a:solidFill>
                  <a:effectLst/>
                  <a:uLnTx/>
                  <a:uFillTx/>
                  <a:latin typeface="Segoe UI"/>
                  <a:ea typeface="Segoe UI" pitchFamily="34" charset="0"/>
                  <a:cs typeface="Segoe UI" pitchFamily="34" charset="0"/>
                </a:rPr>
                <a:t>ffffff</a:t>
              </a:r>
              <a:endPar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endParaRP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C0 M0 Y0 K0</a:t>
              </a:r>
            </a:p>
          </p:txBody>
        </p:sp>
        <p:sp>
          <p:nvSpPr>
            <p:cNvPr id="7" name="Rectangle 6">
              <a:extLst>
                <a:ext uri="{FF2B5EF4-FFF2-40B4-BE49-F238E27FC236}">
                  <a16:creationId xmlns:a16="http://schemas.microsoft.com/office/drawing/2014/main" id="{516E79F6-5793-4AA6-83D8-F06571DBF289}"/>
                </a:ext>
              </a:extLst>
            </p:cNvPr>
            <p:cNvSpPr/>
            <p:nvPr/>
          </p:nvSpPr>
          <p:spPr bwMode="auto">
            <a:xfrm>
              <a:off x="4389438" y="4389920"/>
              <a:ext cx="2541309" cy="1066384"/>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R235 G235 B235</a:t>
              </a:r>
            </a:p>
          </p:txBody>
        </p:sp>
        <p:sp>
          <p:nvSpPr>
            <p:cNvPr id="8" name="Rectangle 7">
              <a:extLst>
                <a:ext uri="{FF2B5EF4-FFF2-40B4-BE49-F238E27FC236}">
                  <a16:creationId xmlns:a16="http://schemas.microsoft.com/office/drawing/2014/main" id="{71840108-2071-447D-9A3E-61DD4EBBC451}"/>
                </a:ext>
              </a:extLst>
            </p:cNvPr>
            <p:cNvSpPr/>
            <p:nvPr/>
          </p:nvSpPr>
          <p:spPr bwMode="auto">
            <a:xfrm>
              <a:off x="6930748" y="4389920"/>
              <a:ext cx="2542854" cy="1066384"/>
            </a:xfrm>
            <a:prstGeom prst="rect">
              <a:avLst/>
            </a:prstGeom>
            <a:solidFill>
              <a:srgbClr val="75757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Medium Gray </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R117 G117 B122</a:t>
              </a:r>
            </a:p>
          </p:txBody>
        </p:sp>
        <p:sp>
          <p:nvSpPr>
            <p:cNvPr id="9" name="Rectangle 8">
              <a:extLst>
                <a:ext uri="{FF2B5EF4-FFF2-40B4-BE49-F238E27FC236}">
                  <a16:creationId xmlns:a16="http://schemas.microsoft.com/office/drawing/2014/main" id="{6A3FB84B-76F1-4668-A0AE-D3F2C23C696D}"/>
                </a:ext>
              </a:extLst>
            </p:cNvPr>
            <p:cNvSpPr/>
            <p:nvPr/>
          </p:nvSpPr>
          <p:spPr bwMode="auto">
            <a:xfrm>
              <a:off x="9473603" y="4389920"/>
              <a:ext cx="2524722" cy="1066384"/>
            </a:xfrm>
            <a:prstGeom prst="rect">
              <a:avLst/>
            </a:prstGeom>
            <a:solidFill>
              <a:srgbClr val="3C3C41"/>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R60 G60 B65</a:t>
              </a:r>
            </a:p>
          </p:txBody>
        </p:sp>
        <p:sp>
          <p:nvSpPr>
            <p:cNvPr id="10" name="Rectangle 9">
              <a:extLst>
                <a:ext uri="{FF2B5EF4-FFF2-40B4-BE49-F238E27FC236}">
                  <a16:creationId xmlns:a16="http://schemas.microsoft.com/office/drawing/2014/main" id="{164BDB43-CA55-40AB-AE1A-3E8CF8900A2C}"/>
                </a:ext>
              </a:extLst>
            </p:cNvPr>
            <p:cNvSpPr/>
            <p:nvPr/>
          </p:nvSpPr>
          <p:spPr bwMode="auto">
            <a:xfrm>
              <a:off x="9920272" y="5456287"/>
              <a:ext cx="2079326" cy="944559"/>
            </a:xfrm>
            <a:prstGeom prst="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chemeClr val="bg1"/>
                  </a:solidFill>
                  <a:effectLst/>
                  <a:uLnTx/>
                  <a:uFillTx/>
                  <a:latin typeface="Segoe UI"/>
                  <a:ea typeface="Segoe UI" pitchFamily="34" charset="0"/>
                  <a:cs typeface="Segoe UI" pitchFamily="34" charset="0"/>
                </a:rPr>
                <a:t>Power Virtual Agents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chemeClr val="bg1"/>
                  </a:solidFill>
                  <a:effectLst/>
                  <a:uLnTx/>
                  <a:uFillTx/>
                  <a:latin typeface="Segoe UI"/>
                  <a:ea typeface="Segoe UI" pitchFamily="34" charset="0"/>
                  <a:cs typeface="Segoe UI" pitchFamily="34" charset="0"/>
                </a:rPr>
                <a:t>R011 G085 B106</a:t>
              </a:r>
            </a:p>
          </p:txBody>
        </p:sp>
        <p:sp>
          <p:nvSpPr>
            <p:cNvPr id="11" name="Rectangle 10">
              <a:extLst>
                <a:ext uri="{FF2B5EF4-FFF2-40B4-BE49-F238E27FC236}">
                  <a16:creationId xmlns:a16="http://schemas.microsoft.com/office/drawing/2014/main" id="{01B69E95-1380-43BD-B445-070CB6FC962C}"/>
                </a:ext>
              </a:extLst>
            </p:cNvPr>
            <p:cNvSpPr/>
            <p:nvPr/>
          </p:nvSpPr>
          <p:spPr bwMode="auto">
            <a:xfrm>
              <a:off x="6483883" y="5456289"/>
              <a:ext cx="2079324" cy="944551"/>
            </a:xfrm>
            <a:prstGeom prst="rect">
              <a:avLst/>
            </a:prstGeom>
            <a:solidFill>
              <a:srgbClr val="742775"/>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Apps</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R116 G39 B116</a:t>
              </a:r>
            </a:p>
          </p:txBody>
        </p:sp>
        <p:sp>
          <p:nvSpPr>
            <p:cNvPr id="12" name="Rectangle 11">
              <a:extLst>
                <a:ext uri="{FF2B5EF4-FFF2-40B4-BE49-F238E27FC236}">
                  <a16:creationId xmlns:a16="http://schemas.microsoft.com/office/drawing/2014/main" id="{597927C8-62AC-4D54-AFE4-4DFADF379A55}"/>
                </a:ext>
              </a:extLst>
            </p:cNvPr>
            <p:cNvSpPr/>
            <p:nvPr/>
          </p:nvSpPr>
          <p:spPr bwMode="auto">
            <a:xfrm>
              <a:off x="8208980" y="5456300"/>
              <a:ext cx="1793952" cy="944552"/>
            </a:xfrm>
            <a:prstGeom prst="rect">
              <a:avLst/>
            </a:prstGeom>
            <a:solidFill>
              <a:srgbClr val="026EEF"/>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 Automate</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R0 G119 B255</a:t>
              </a:r>
            </a:p>
          </p:txBody>
        </p:sp>
      </p:grpSp>
      <p:sp>
        <p:nvSpPr>
          <p:cNvPr id="13" name="Rectangle 12">
            <a:extLst>
              <a:ext uri="{FF2B5EF4-FFF2-40B4-BE49-F238E27FC236}">
                <a16:creationId xmlns:a16="http://schemas.microsoft.com/office/drawing/2014/main" id="{C35C9A4C-2E31-430B-A88D-8B87F6116C7E}"/>
              </a:ext>
            </a:extLst>
          </p:cNvPr>
          <p:cNvSpPr/>
          <p:nvPr userDrawn="1"/>
        </p:nvSpPr>
        <p:spPr bwMode="auto">
          <a:xfrm rot="16200000">
            <a:off x="-919516" y="3704494"/>
            <a:ext cx="1245287" cy="395213"/>
          </a:xfrm>
          <a:prstGeom prst="rect">
            <a:avLst/>
          </a:prstGeom>
          <a:solidFill>
            <a:srgbClr val="F2C81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ts val="98"/>
              </a:spcAft>
              <a:buClrTx/>
              <a:buSzTx/>
              <a:buFontTx/>
              <a:buNone/>
              <a:tabLst/>
              <a:defRPr/>
            </a:pPr>
            <a:r>
              <a:rPr kumimoji="0" lang="en-US" sz="784" b="1" i="0" u="none" strike="noStrike" kern="0" cap="none" spc="0" normalizeH="0" baseline="0" noProof="0">
                <a:ln>
                  <a:noFill/>
                </a:ln>
                <a:solidFill>
                  <a:srgbClr val="3C3C41"/>
                </a:solidFill>
                <a:effectLst/>
                <a:uLnTx/>
                <a:uFillTx/>
                <a:latin typeface="Segoe UI"/>
                <a:ea typeface="Segoe UI" pitchFamily="34" charset="0"/>
                <a:cs typeface="Segoe UI" pitchFamily="34" charset="0"/>
              </a:rPr>
              <a:t>Power BI</a:t>
            </a:r>
          </a:p>
          <a:p>
            <a:pPr marL="0" marR="0" lvl="0" indent="0" defTabSz="914102" eaLnBrk="1" fontAlgn="base" latinLnBrk="0" hangingPunct="1">
              <a:lnSpc>
                <a:spcPct val="100000"/>
              </a:lnSpc>
              <a:spcBef>
                <a:spcPct val="0"/>
              </a:spcBef>
              <a:spcAft>
                <a:spcPts val="98"/>
              </a:spcAft>
              <a:buClrTx/>
              <a:buSzTx/>
              <a:buFontTx/>
              <a:buNone/>
              <a:tabLst/>
              <a:defRPr/>
            </a:pPr>
            <a:r>
              <a:rPr kumimoji="0" lang="en-US" sz="784" b="0" i="0" u="none" strike="noStrike" kern="0" cap="none" spc="0" normalizeH="0" baseline="0" noProof="0">
                <a:ln>
                  <a:noFill/>
                </a:ln>
                <a:solidFill>
                  <a:srgbClr val="3C3C41"/>
                </a:solidFill>
                <a:effectLst/>
                <a:uLnTx/>
                <a:uFillTx/>
                <a:latin typeface="Segoe UI"/>
                <a:ea typeface="Segoe UI" pitchFamily="34" charset="0"/>
                <a:cs typeface="Segoe UI" pitchFamily="34" charset="0"/>
              </a:rPr>
              <a:t>R242 G200 B16</a:t>
            </a:r>
          </a:p>
        </p:txBody>
      </p:sp>
    </p:spTree>
    <p:extLst>
      <p:ext uri="{BB962C8B-B14F-4D97-AF65-F5344CB8AC3E}">
        <p14:creationId xmlns:p14="http://schemas.microsoft.com/office/powerpoint/2010/main" val="2990480487"/>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 id="2147484134" r:id="rId13"/>
    <p:sldLayoutId id="2147484135" r:id="rId14"/>
    <p:sldLayoutId id="2147484136" r:id="rId15"/>
    <p:sldLayoutId id="2147484137" r:id="rId16"/>
    <p:sldLayoutId id="2147484138" r:id="rId17"/>
    <p:sldLayoutId id="2147484139" r:id="rId18"/>
    <p:sldLayoutId id="2147484140" r:id="rId19"/>
    <p:sldLayoutId id="2147484141" r:id="rId20"/>
    <p:sldLayoutId id="2147484142" r:id="rId21"/>
    <p:sldLayoutId id="2147484143" r:id="rId22"/>
    <p:sldLayoutId id="2147484144" r:id="rId23"/>
    <p:sldLayoutId id="2147484145" r:id="rId24"/>
    <p:sldLayoutId id="2147484146" r:id="rId25"/>
    <p:sldLayoutId id="2147484147" r:id="rId26"/>
    <p:sldLayoutId id="2147484148" r:id="rId27"/>
    <p:sldLayoutId id="2147484149" r:id="rId28"/>
    <p:sldLayoutId id="2147484150" r:id="rId29"/>
    <p:sldLayoutId id="2147484151" r:id="rId30"/>
    <p:sldLayoutId id="2147484152" r:id="rId31"/>
    <p:sldLayoutId id="2147484153" r:id="rId32"/>
    <p:sldLayoutId id="2147484154" r:id="rId33"/>
    <p:sldLayoutId id="2147484155" r:id="rId34"/>
    <p:sldLayoutId id="2147484156" r:id="rId35"/>
    <p:sldLayoutId id="2147484157" r:id="rId36"/>
    <p:sldLayoutId id="2147484158" r:id="rId37"/>
    <p:sldLayoutId id="2147484159" r:id="rId38"/>
    <p:sldLayoutId id="2147484160" r:id="rId39"/>
    <p:sldLayoutId id="2147484161" r:id="rId40"/>
    <p:sldLayoutId id="2147484162" r:id="rId41"/>
    <p:sldLayoutId id="2147484163" r:id="rId42"/>
    <p:sldLayoutId id="2147484164" r:id="rId43"/>
    <p:sldLayoutId id="2147484165" r:id="rId44"/>
    <p:sldLayoutId id="2147484166" r:id="rId45"/>
    <p:sldLayoutId id="2147484167" r:id="rId46"/>
    <p:sldLayoutId id="2147484168" r:id="rId47"/>
    <p:sldLayoutId id="2147484169" r:id="rId48"/>
    <p:sldLayoutId id="2147484170" r:id="rId49"/>
    <p:sldLayoutId id="2147484171" r:id="rId50"/>
    <p:sldLayoutId id="2147484172" r:id="rId51"/>
    <p:sldLayoutId id="2147484173" r:id="rId52"/>
    <p:sldLayoutId id="2147484174" r:id="rId53"/>
    <p:sldLayoutId id="2147484175" r:id="rId54"/>
    <p:sldLayoutId id="2147484176" r:id="rId55"/>
    <p:sldLayoutId id="2147484177" r:id="rId56"/>
    <p:sldLayoutId id="2147484178" r:id="rId57"/>
    <p:sldLayoutId id="2147484179" r:id="rId58"/>
    <p:sldLayoutId id="2147484180" r:id="rId59"/>
    <p:sldLayoutId id="2147484181" r:id="rId60"/>
    <p:sldLayoutId id="2147484182" r:id="rId61"/>
    <p:sldLayoutId id="2147484183" r:id="rId62"/>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0"/>
          <a:srcRect l="52412" r="13395"/>
          <a:stretch/>
        </p:blipFill>
        <p:spPr>
          <a:xfrm>
            <a:off x="1" y="0"/>
            <a:ext cx="4168773" cy="6857999"/>
          </a:xfrm>
          <a:prstGeom prst="rect">
            <a:avLst/>
          </a:prstGeom>
        </p:spPr>
      </p:pic>
    </p:spTree>
    <p:extLst>
      <p:ext uri="{BB962C8B-B14F-4D97-AF65-F5344CB8AC3E}">
        <p14:creationId xmlns:p14="http://schemas.microsoft.com/office/powerpoint/2010/main" val="516166104"/>
      </p:ext>
    </p:extLst>
  </p:cSld>
  <p:clrMap bg1="dk1" tx1="lt1" bg2="dk2" tx2="lt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13" r:id="rId6"/>
    <p:sldLayoutId id="2147484214" r:id="rId7"/>
    <p:sldLayoutId id="2147484215" r:id="rId8"/>
    <p:sldLayoutId id="2147484216" r:id="rId9"/>
    <p:sldLayoutId id="2147484217" r:id="rId10"/>
    <p:sldLayoutId id="2147484218" r:id="rId11"/>
    <p:sldLayoutId id="2147484219" r:id="rId12"/>
    <p:sldLayoutId id="2147484220" r:id="rId13"/>
    <p:sldLayoutId id="2147484221" r:id="rId14"/>
    <p:sldLayoutId id="2147484222" r:id="rId15"/>
    <p:sldLayoutId id="2147484223" r:id="rId16"/>
    <p:sldLayoutId id="2147484224" r:id="rId17"/>
    <p:sldLayoutId id="2147484225" r:id="rId18"/>
    <p:sldLayoutId id="2147484226" r:id="rId19"/>
    <p:sldLayoutId id="2147484227" r:id="rId20"/>
    <p:sldLayoutId id="2147484228" r:id="rId21"/>
    <p:sldLayoutId id="2147484229" r:id="rId22"/>
    <p:sldLayoutId id="2147484230" r:id="rId23"/>
    <p:sldLayoutId id="2147484231" r:id="rId24"/>
    <p:sldLayoutId id="2147484232" r:id="rId25"/>
    <p:sldLayoutId id="2147484233" r:id="rId26"/>
    <p:sldLayoutId id="214748423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p15:clr>
            <a:srgbClr val="5ACBF0"/>
          </p15:clr>
        </p15:guide>
        <p15:guide id="34" orient="horz" pos="374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72D22D5-CB2B-41A9-9AFC-58D8ED3B360B}"/>
              </a:ext>
            </a:extLst>
          </p:cNvPr>
          <p:cNvGrpSpPr/>
          <p:nvPr userDrawn="1"/>
        </p:nvGrpSpPr>
        <p:grpSpPr>
          <a:xfrm rot="5400000">
            <a:off x="10247804" y="4228006"/>
            <a:ext cx="4690235" cy="569755"/>
            <a:chOff x="465139" y="4279900"/>
            <a:chExt cx="11082523" cy="1498600"/>
          </a:xfrm>
        </p:grpSpPr>
        <p:sp>
          <p:nvSpPr>
            <p:cNvPr id="33" name="Rectangle 32">
              <a:extLst>
                <a:ext uri="{FF2B5EF4-FFF2-40B4-BE49-F238E27FC236}">
                  <a16:creationId xmlns:a16="http://schemas.microsoft.com/office/drawing/2014/main" id="{3E72DB22-4DBD-4F01-ADEA-BEACFAA4E10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34" name="Rectangle 33">
              <a:extLst>
                <a:ext uri="{FF2B5EF4-FFF2-40B4-BE49-F238E27FC236}">
                  <a16:creationId xmlns:a16="http://schemas.microsoft.com/office/drawing/2014/main" id="{B25064FD-63D1-4CBB-8EC3-C98057D8C862}"/>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35" name="Rectangle 34">
              <a:extLst>
                <a:ext uri="{FF2B5EF4-FFF2-40B4-BE49-F238E27FC236}">
                  <a16:creationId xmlns:a16="http://schemas.microsoft.com/office/drawing/2014/main" id="{A8BF8B0F-662D-4F93-8768-D625C3F49040}"/>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36" name="Rectangle 35">
              <a:extLst>
                <a:ext uri="{FF2B5EF4-FFF2-40B4-BE49-F238E27FC236}">
                  <a16:creationId xmlns:a16="http://schemas.microsoft.com/office/drawing/2014/main" id="{2740B30F-343E-456C-B928-4B6DCECF9243}"/>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19" name="Group 18">
            <a:extLst>
              <a:ext uri="{FF2B5EF4-FFF2-40B4-BE49-F238E27FC236}">
                <a16:creationId xmlns:a16="http://schemas.microsoft.com/office/drawing/2014/main" id="{B9F31D15-FEBA-44B5-8020-85E1BF1D1473}"/>
              </a:ext>
            </a:extLst>
          </p:cNvPr>
          <p:cNvGrpSpPr/>
          <p:nvPr userDrawn="1"/>
        </p:nvGrpSpPr>
        <p:grpSpPr>
          <a:xfrm rot="5400000">
            <a:off x="11534945" y="773099"/>
            <a:ext cx="2115953" cy="569757"/>
            <a:chOff x="465140" y="7280835"/>
            <a:chExt cx="7676186" cy="942415"/>
          </a:xfrm>
        </p:grpSpPr>
        <p:sp>
          <p:nvSpPr>
            <p:cNvPr id="20" name="Rectangle 19">
              <a:extLst>
                <a:ext uri="{FF2B5EF4-FFF2-40B4-BE49-F238E27FC236}">
                  <a16:creationId xmlns:a16="http://schemas.microsoft.com/office/drawing/2014/main" id="{801664B9-EDA6-4852-A9A2-B7B41FF49A32}"/>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26" name="Rectangle 25">
              <a:extLst>
                <a:ext uri="{FF2B5EF4-FFF2-40B4-BE49-F238E27FC236}">
                  <a16:creationId xmlns:a16="http://schemas.microsoft.com/office/drawing/2014/main" id="{A61D63C4-080B-4BEF-A258-AF3215B7EB13}"/>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27" name="Rectangle 26">
              <a:extLst>
                <a:ext uri="{FF2B5EF4-FFF2-40B4-BE49-F238E27FC236}">
                  <a16:creationId xmlns:a16="http://schemas.microsoft.com/office/drawing/2014/main" id="{1E181A92-0C12-47CE-B409-E433F96D3414}"/>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946412324"/>
      </p:ext>
    </p:extLst>
  </p:cSld>
  <p:clrMap bg1="dk1" tx1="lt1" bg2="dk2" tx2="lt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 id="2147484248" r:id="rId13"/>
    <p:sldLayoutId id="2147484249" r:id="rId14"/>
    <p:sldLayoutId id="2147484250" r:id="rId15"/>
    <p:sldLayoutId id="2147484251" r:id="rId16"/>
    <p:sldLayoutId id="2147484252" r:id="rId17"/>
    <p:sldLayoutId id="2147484253" r:id="rId18"/>
    <p:sldLayoutId id="2147484254" r:id="rId19"/>
    <p:sldLayoutId id="2147484255" r:id="rId20"/>
    <p:sldLayoutId id="2147484256" r:id="rId21"/>
    <p:sldLayoutId id="2147484257" r:id="rId22"/>
    <p:sldLayoutId id="2147484258" r:id="rId23"/>
    <p:sldLayoutId id="2147484259" r:id="rId24"/>
    <p:sldLayoutId id="2147484260" r:id="rId25"/>
    <p:sldLayoutId id="2147484261" r:id="rId26"/>
    <p:sldLayoutId id="2147484262" r:id="rId27"/>
    <p:sldLayoutId id="2147484263" r:id="rId28"/>
    <p:sldLayoutId id="2147484264" r:id="rId29"/>
    <p:sldLayoutId id="2147484265" r:id="rId30"/>
    <p:sldLayoutId id="2147484266" r:id="rId31"/>
    <p:sldLayoutId id="2147484267" r:id="rId32"/>
    <p:sldLayoutId id="2147484268" r:id="rId33"/>
    <p:sldLayoutId id="2147484269" r:id="rId34"/>
    <p:sldLayoutId id="2147484270" r:id="rId35"/>
    <p:sldLayoutId id="2147484271" r:id="rId36"/>
  </p:sldLayoutIdLst>
  <p:transition>
    <p:fade/>
  </p:transition>
  <p:hf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429342822"/>
      </p:ext>
    </p:extLst>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72F88-4D0F-500A-EF4A-3948F551D1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F279D0-07B7-88FC-82B3-2DDEF5780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A8C2E5-B1ED-86EA-D404-092265230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F33161-56AF-4572-ADA3-06B66150B150}" type="datetimeFigureOut">
              <a:rPr lang="en-US" smtClean="0"/>
              <a:t>10/10/2023</a:t>
            </a:fld>
            <a:endParaRPr lang="en-US"/>
          </a:p>
        </p:txBody>
      </p:sp>
      <p:sp>
        <p:nvSpPr>
          <p:cNvPr id="5" name="Footer Placeholder 4">
            <a:extLst>
              <a:ext uri="{FF2B5EF4-FFF2-40B4-BE49-F238E27FC236}">
                <a16:creationId xmlns:a16="http://schemas.microsoft.com/office/drawing/2014/main" id="{CF0BD0A9-1EE1-5545-1D07-9AAE5B1849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00865B8-74D0-0C96-A2C3-11D1DCD077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E1B64-8348-49F2-A323-8BE900313399}" type="slidenum">
              <a:rPr lang="en-US" smtClean="0"/>
              <a:t>‹#›</a:t>
            </a:fld>
            <a:endParaRPr lang="en-US"/>
          </a:p>
        </p:txBody>
      </p:sp>
    </p:spTree>
    <p:extLst>
      <p:ext uri="{BB962C8B-B14F-4D97-AF65-F5344CB8AC3E}">
        <p14:creationId xmlns:p14="http://schemas.microsoft.com/office/powerpoint/2010/main" val="2657940237"/>
      </p:ext>
    </p:extLst>
  </p:cSld>
  <p:clrMap bg1="lt1" tx1="dk1" bg2="lt2" tx2="dk2" accent1="accent1" accent2="accent2" accent3="accent3" accent4="accent4" accent5="accent5" accent6="accent6" hlink="hlink" folHlink="folHlink"/>
  <p:sldLayoutIdLst>
    <p:sldLayoutId id="2147484326" r:id="rId1"/>
    <p:sldLayoutId id="2147484327" r:id="rId2"/>
    <p:sldLayoutId id="2147484328" r:id="rId3"/>
    <p:sldLayoutId id="2147484329" r:id="rId4"/>
    <p:sldLayoutId id="2147484330" r:id="rId5"/>
    <p:sldLayoutId id="2147484331" r:id="rId6"/>
    <p:sldLayoutId id="2147484332" r:id="rId7"/>
    <p:sldLayoutId id="2147484333" r:id="rId8"/>
    <p:sldLayoutId id="2147484334" r:id="rId9"/>
    <p:sldLayoutId id="2147484335" r:id="rId10"/>
    <p:sldLayoutId id="2147484336" r:id="rId11"/>
    <p:sldLayoutId id="2147484337" r:id="rId12"/>
    <p:sldLayoutId id="214748433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499838"/>
      </p:ext>
    </p:extLst>
  </p:cSld>
  <p:clrMap bg1="lt1" tx1="dk1" bg2="lt2" tx2="dk2" accent1="accent1" accent2="accent2" accent3="accent3" accent4="accent4" accent5="accent5" accent6="accent6" hlink="hlink" folHlink="folHlink"/>
  <p:sldLayoutIdLst>
    <p:sldLayoutId id="2147484340" r:id="rId1"/>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BB00E6-621D-4621-144C-AE7C9ECB8A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4F3957B-1886-1EB0-F04E-50862F4BBD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85C873-D379-E566-0848-2D82C08E3C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A4D1017-64AF-409C-9EE8-4D5F143ED5D0}" type="datetimeFigureOut">
              <a:rPr lang="en-US" smtClean="0"/>
              <a:t>10/10/2023</a:t>
            </a:fld>
            <a:endParaRPr lang="en-US"/>
          </a:p>
        </p:txBody>
      </p:sp>
      <p:sp>
        <p:nvSpPr>
          <p:cNvPr id="5" name="Footer Placeholder 4">
            <a:extLst>
              <a:ext uri="{FF2B5EF4-FFF2-40B4-BE49-F238E27FC236}">
                <a16:creationId xmlns:a16="http://schemas.microsoft.com/office/drawing/2014/main" id="{748E8DA7-F4EE-5E5E-2F95-469114ADC7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F133F62-360D-4ECF-FE23-275AB6CD28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73E66D-CA4F-43F6-BCC0-6CD9E7E481C1}" type="slidenum">
              <a:rPr lang="en-US" smtClean="0"/>
              <a:t>‹#›</a:t>
            </a:fld>
            <a:endParaRPr lang="en-US"/>
          </a:p>
        </p:txBody>
      </p:sp>
    </p:spTree>
    <p:extLst>
      <p:ext uri="{BB962C8B-B14F-4D97-AF65-F5344CB8AC3E}">
        <p14:creationId xmlns:p14="http://schemas.microsoft.com/office/powerpoint/2010/main" val="1359277426"/>
      </p:ext>
    </p:extLst>
  </p:cSld>
  <p:clrMap bg1="lt1" tx1="dk1" bg2="lt2" tx2="dk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583261"/>
      </p:ext>
    </p:extLst>
  </p:cSld>
  <p:clrMap bg1="lt1" tx1="dk1" bg2="lt2" tx2="dk2" accent1="accent1" accent2="accent2" accent3="accent3" accent4="accent4" accent5="accent5" accent6="accent6" hlink="hlink" folHlink="folHlink"/>
  <p:sldLayoutIdLst>
    <p:sldLayoutId id="2147484355" r:id="rId1"/>
    <p:sldLayoutId id="2147484356" r:id="rId2"/>
    <p:sldLayoutId id="2147484357" r:id="rId3"/>
    <p:sldLayoutId id="21474843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5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F26B43"/>
          </p15:clr>
        </p15:guide>
        <p15:guide id="4" orient="horz" pos="3840">
          <p15:clr>
            <a:srgbClr val="F26B43"/>
          </p15:clr>
        </p15:guide>
        <p15:guide id="5" pos="480">
          <p15:clr>
            <a:srgbClr val="F26B43"/>
          </p15:clr>
        </p15:guide>
        <p15:guide id="6" pos="720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5344314"/>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10/10/2023</a:t>
            </a:fld>
            <a:endParaRPr lang="en-US"/>
          </a:p>
        </p:txBody>
      </p:sp>
    </p:spTree>
    <p:extLst>
      <p:ext uri="{BB962C8B-B14F-4D97-AF65-F5344CB8AC3E}">
        <p14:creationId xmlns:p14="http://schemas.microsoft.com/office/powerpoint/2010/main" val="31880697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3" r:id="rId24"/>
    <p:sldLayoutId id="2147483784" r:id="rId25"/>
    <p:sldLayoutId id="2147483785" r:id="rId26"/>
    <p:sldLayoutId id="2147483786" r:id="rId27"/>
    <p:sldLayoutId id="2147483787" r:id="rId28"/>
    <p:sldLayoutId id="2147483788" r:id="rId29"/>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97962533"/>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 id="2147483821" r:id="rId32"/>
    <p:sldLayoutId id="2147483822" r:id="rId33"/>
    <p:sldLayoutId id="2147483823" r:id="rId34"/>
    <p:sldLayoutId id="2147483824" r:id="rId35"/>
    <p:sldLayoutId id="2147483825" r:id="rId36"/>
    <p:sldLayoutId id="2147483826" r:id="rId37"/>
    <p:sldLayoutId id="2147483827" r:id="rId38"/>
    <p:sldLayoutId id="2147483828" r:id="rId39"/>
    <p:sldLayoutId id="2147483829" r:id="rId40"/>
    <p:sldLayoutId id="2147483830" r:id="rId41"/>
    <p:sldLayoutId id="2147483831" r:id="rId42"/>
    <p:sldLayoutId id="2147483832" r:id="rId43"/>
    <p:sldLayoutId id="2147483833" r:id="rId44"/>
    <p:sldLayoutId id="2147483834" r:id="rId45"/>
    <p:sldLayoutId id="2147483835" r:id="rId46"/>
    <p:sldLayoutId id="2147483836" r:id="rId47"/>
    <p:sldLayoutId id="2147483837" r:id="rId48"/>
    <p:sldLayoutId id="2147483838" r:id="rId49"/>
    <p:sldLayoutId id="2147483839" r:id="rId50"/>
    <p:sldLayoutId id="2147483840" r:id="rId51"/>
    <p:sldLayoutId id="2147483841" r:id="rId52"/>
    <p:sldLayoutId id="2147483842" r:id="rId53"/>
    <p:sldLayoutId id="2147483843" r:id="rId54"/>
    <p:sldLayoutId id="2147483844" r:id="rId55"/>
    <p:sldLayoutId id="2147483845" r:id="rId56"/>
    <p:sldLayoutId id="2147483846" r:id="rId57"/>
    <p:sldLayoutId id="2147483847" r:id="rId58"/>
    <p:sldLayoutId id="2147483848"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91CFED-C8A3-C6FB-40A2-C60F3FEB50F2}"/>
              </a:ext>
              <a:ext uri="{C183D7F6-B498-43B3-948B-1728B52AA6E4}">
                <adec:decorative xmlns:adec="http://schemas.microsoft.com/office/drawing/2017/decorative" val="0"/>
              </a:ext>
            </a:extLst>
          </p:cNvPr>
          <p:cNvPicPr>
            <a:picLocks noChangeAspect="1"/>
          </p:cNvPicPr>
          <p:nvPr userDrawn="1"/>
        </p:nvPicPr>
        <p:blipFill rotWithShape="1">
          <a:blip r:embed="rId1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700550657"/>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 id="2147483889" r:id="rId40"/>
    <p:sldLayoutId id="2147483890" r:id="rId41"/>
    <p:sldLayoutId id="2147483891" r:id="rId42"/>
    <p:sldLayoutId id="2147483892" r:id="rId43"/>
    <p:sldLayoutId id="2147483893" r:id="rId44"/>
    <p:sldLayoutId id="2147483894" r:id="rId45"/>
    <p:sldLayoutId id="2147483895" r:id="rId46"/>
    <p:sldLayoutId id="2147483896" r:id="rId47"/>
    <p:sldLayoutId id="2147483897" r:id="rId48"/>
    <p:sldLayoutId id="2147483898" r:id="rId49"/>
    <p:sldLayoutId id="2147483899" r:id="rId50"/>
    <p:sldLayoutId id="2147483900" r:id="rId51"/>
    <p:sldLayoutId id="2147483901" r:id="rId52"/>
    <p:sldLayoutId id="2147483902" r:id="rId53"/>
    <p:sldLayoutId id="2147483903" r:id="rId54"/>
    <p:sldLayoutId id="2147483904" r:id="rId55"/>
    <p:sldLayoutId id="2147483905" r:id="rId56"/>
    <p:sldLayoutId id="2147483906" r:id="rId57"/>
    <p:sldLayoutId id="2147483907" r:id="rId58"/>
    <p:sldLayoutId id="2147483908" r:id="rId59"/>
    <p:sldLayoutId id="2147483909" r:id="rId60"/>
    <p:sldLayoutId id="2147483910" r:id="rId61"/>
    <p:sldLayoutId id="2147483911" r:id="rId62"/>
    <p:sldLayoutId id="2147483912" r:id="rId63"/>
    <p:sldLayoutId id="2147483913" r:id="rId64"/>
    <p:sldLayoutId id="2147483914" r:id="rId65"/>
    <p:sldLayoutId id="2147483915" r:id="rId66"/>
    <p:sldLayoutId id="2147483916" r:id="rId67"/>
    <p:sldLayoutId id="2147483917" r:id="rId68"/>
    <p:sldLayoutId id="2147483918" r:id="rId69"/>
    <p:sldLayoutId id="2147483919" r:id="rId70"/>
    <p:sldLayoutId id="2147483920" r:id="rId71"/>
    <p:sldLayoutId id="2147483921" r:id="rId72"/>
    <p:sldLayoutId id="2147483922" r:id="rId73"/>
    <p:sldLayoutId id="2147483923" r:id="rId74"/>
    <p:sldLayoutId id="2147483924" r:id="rId75"/>
    <p:sldLayoutId id="2147483925" r:id="rId76"/>
    <p:sldLayoutId id="2147483926" r:id="rId77"/>
    <p:sldLayoutId id="2147483927" r:id="rId78"/>
    <p:sldLayoutId id="2147483928" r:id="rId79"/>
    <p:sldLayoutId id="2147483929" r:id="rId80"/>
    <p:sldLayoutId id="2147483930" r:id="rId81"/>
    <p:sldLayoutId id="2147483931" r:id="rId82"/>
    <p:sldLayoutId id="2147483932" r:id="rId83"/>
    <p:sldLayoutId id="2147483933" r:id="rId84"/>
    <p:sldLayoutId id="2147483934" r:id="rId85"/>
    <p:sldLayoutId id="2147483935" r:id="rId86"/>
    <p:sldLayoutId id="2147483936" r:id="rId87"/>
    <p:sldLayoutId id="2147483937" r:id="rId88"/>
    <p:sldLayoutId id="2147483938" r:id="rId89"/>
    <p:sldLayoutId id="2147483939" r:id="rId90"/>
    <p:sldLayoutId id="2147483940" r:id="rId91"/>
    <p:sldLayoutId id="2147483941" r:id="rId92"/>
    <p:sldLayoutId id="2147483942" r:id="rId93"/>
    <p:sldLayoutId id="2147483943" r:id="rId94"/>
    <p:sldLayoutId id="2147483944" r:id="rId95"/>
    <p:sldLayoutId id="2147483945" r:id="rId96"/>
    <p:sldLayoutId id="2147483946" r:id="rId97"/>
    <p:sldLayoutId id="2147483947" r:id="rId98"/>
    <p:sldLayoutId id="2147483948" r:id="rId99"/>
    <p:sldLayoutId id="2147483949" r:id="rId100"/>
    <p:sldLayoutId id="2147483950" r:id="rId101"/>
    <p:sldLayoutId id="2147483951" r:id="rId102"/>
    <p:sldLayoutId id="2147483952" r:id="rId103"/>
    <p:sldLayoutId id="2147483953" r:id="rId104"/>
    <p:sldLayoutId id="2147483954" r:id="rId105"/>
    <p:sldLayoutId id="2147483955" r:id="rId106"/>
    <p:sldLayoutId id="2147483956" r:id="rId107"/>
    <p:sldLayoutId id="2147483957" r:id="rId108"/>
    <p:sldLayoutId id="2147483958" r:id="rId109"/>
    <p:sldLayoutId id="2147483959" r:id="rId110"/>
    <p:sldLayoutId id="2147483960" r:id="rId111"/>
    <p:sldLayoutId id="2147483961" r:id="rId112"/>
    <p:sldLayoutId id="2147483962" r:id="rId1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875614"/>
      </p:ext>
    </p:extLst>
  </p:cSld>
  <p:clrMap bg1="dk1" tx1="lt1" bg2="dk2" tx2="lt2" accent1="accent1" accent2="accent2" accent3="accent3" accent4="accent4" accent5="accent5" accent6="accent6" hlink="hlink" folHlink="folHlink"/>
  <p:sldLayoutIdLst>
    <p:sldLayoutId id="2147483964" r:id="rId1"/>
    <p:sldLayoutId id="2147483965" r:id="rId2"/>
    <p:sldLayoutId id="2147483966" r:id="rId3"/>
    <p:sldLayoutId id="2147483967" r:id="rId4"/>
    <p:sldLayoutId id="2147483968" r:id="rId5"/>
    <p:sldLayoutId id="2147483969" r:id="rId6"/>
    <p:sldLayoutId id="2147483970" r:id="rId7"/>
    <p:sldLayoutId id="2147483971" r:id="rId8"/>
    <p:sldLayoutId id="2147483972" r:id="rId9"/>
    <p:sldLayoutId id="2147483973" r:id="rId10"/>
    <p:sldLayoutId id="2147483974" r:id="rId11"/>
    <p:sldLayoutId id="2147483975" r:id="rId12"/>
    <p:sldLayoutId id="2147483976" r:id="rId13"/>
    <p:sldLayoutId id="2147483977" r:id="rId14"/>
    <p:sldLayoutId id="2147483978" r:id="rId15"/>
    <p:sldLayoutId id="2147483979" r:id="rId16"/>
    <p:sldLayoutId id="2147483980" r:id="rId17"/>
    <p:sldLayoutId id="2147483981" r:id="rId18"/>
    <p:sldLayoutId id="2147483982" r:id="rId19"/>
    <p:sldLayoutId id="2147483983" r:id="rId20"/>
    <p:sldLayoutId id="2147483984" r:id="rId21"/>
    <p:sldLayoutId id="2147483985" r:id="rId22"/>
    <p:sldLayoutId id="2147483986" r:id="rId23"/>
    <p:sldLayoutId id="2147483987" r:id="rId24"/>
    <p:sldLayoutId id="2147483988" r:id="rId25"/>
    <p:sldLayoutId id="2147483989" r:id="rId26"/>
    <p:sldLayoutId id="2147483990" r:id="rId27"/>
    <p:sldLayoutId id="2147483991" r:id="rId28"/>
    <p:sldLayoutId id="2147483992" r:id="rId29"/>
    <p:sldLayoutId id="2147483993" r:id="rId30"/>
    <p:sldLayoutId id="2147483994" r:id="rId31"/>
    <p:sldLayoutId id="2147483995" r:id="rId32"/>
    <p:sldLayoutId id="2147483996" r:id="rId33"/>
    <p:sldLayoutId id="2147483997" r:id="rId34"/>
    <p:sldLayoutId id="2147483998" r:id="rId35"/>
    <p:sldLayoutId id="2147483999" r:id="rId36"/>
    <p:sldLayoutId id="2147484000" r:id="rId37"/>
    <p:sldLayoutId id="2147484001" r:id="rId38"/>
    <p:sldLayoutId id="2147484002" r:id="rId39"/>
    <p:sldLayoutId id="2147484003" r:id="rId40"/>
    <p:sldLayoutId id="2147484004" r:id="rId41"/>
    <p:sldLayoutId id="2147484005" r:id="rId42"/>
    <p:sldLayoutId id="2147484006" r:id="rId43"/>
    <p:sldLayoutId id="2147484007" r:id="rId44"/>
    <p:sldLayoutId id="2147484008" r:id="rId45"/>
    <p:sldLayoutId id="2147484009" r:id="rId46"/>
    <p:sldLayoutId id="2147484010" r:id="rId47"/>
    <p:sldLayoutId id="2147484011" r:id="rId48"/>
    <p:sldLayoutId id="2147484012" r:id="rId49"/>
    <p:sldLayoutId id="2147484013" r:id="rId50"/>
    <p:sldLayoutId id="2147484015" r:id="rId51"/>
    <p:sldLayoutId id="2147484016" r:id="rId52"/>
    <p:sldLayoutId id="2147484017" r:id="rId53"/>
    <p:sldLayoutId id="2147484018" r:id="rId54"/>
    <p:sldLayoutId id="2147484019" r:id="rId55"/>
    <p:sldLayoutId id="2147484020"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5997083"/>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 id="2147484033" r:id="rId12"/>
    <p:sldLayoutId id="2147484034" r:id="rId13"/>
    <p:sldLayoutId id="2147484035" r:id="rId14"/>
    <p:sldLayoutId id="2147484036" r:id="rId15"/>
    <p:sldLayoutId id="2147484037" r:id="rId16"/>
    <p:sldLayoutId id="2147484038" r:id="rId17"/>
    <p:sldLayoutId id="2147484039" r:id="rId18"/>
    <p:sldLayoutId id="2147484040" r:id="rId19"/>
    <p:sldLayoutId id="2147484041" r:id="rId20"/>
    <p:sldLayoutId id="2147484042"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586053"/>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2004671"/>
            <a:ext cx="3606800" cy="120032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3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7491079"/>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Lst>
  <p:transition>
    <p:fade/>
  </p:transition>
  <p:hf sldNum="0" hdr="0" ftr="0" dt="0"/>
  <p:txStyles>
    <p:titleStyle>
      <a:lvl1pPr algn="l" defTabSz="932704" rtl="0" eaLnBrk="1" latinLnBrk="0" hangingPunct="1">
        <a:lnSpc>
          <a:spcPct val="100000"/>
        </a:lnSpc>
        <a:spcBef>
          <a:spcPct val="0"/>
        </a:spcBef>
        <a:buNone/>
        <a:defRPr lang="en-US" sz="2000" b="0" kern="1200" cap="none" spc="-50" baseline="0" dirty="0" smtClean="0">
          <a:ln w="3175">
            <a:noFill/>
          </a:ln>
          <a:solidFill>
            <a:schemeClr val="tx1"/>
          </a:solidFill>
          <a:effectLst/>
          <a:latin typeface="+mj-lt"/>
          <a:ea typeface="+mn-ea"/>
          <a:cs typeface="Segoe UI" pitchFamily="34" charset="0"/>
        </a:defRPr>
      </a:lvl1pPr>
    </p:titleStyle>
    <p:bodyStyle>
      <a:lvl1pPr marL="228591" marR="0" indent="-228591"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457182" marR="0" indent="-228591"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67" kern="1200" spc="0" baseline="0">
          <a:solidFill>
            <a:schemeClr val="tx1"/>
          </a:solidFill>
          <a:latin typeface="+mj-lt"/>
          <a:ea typeface="+mn-ea"/>
          <a:cs typeface="+mn-cs"/>
        </a:defRPr>
      </a:lvl2pPr>
      <a:lvl3pPr marL="657199" marR="0" indent="-200017"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1167" kern="1200" spc="0" baseline="0">
          <a:solidFill>
            <a:schemeClr val="tx1"/>
          </a:solidFill>
          <a:latin typeface="+mn-lt"/>
          <a:ea typeface="+mn-ea"/>
          <a:cs typeface="+mn-cs"/>
        </a:defRPr>
      </a:lvl3pPr>
      <a:lvl4pPr marL="842930" marR="0" indent="-180968"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b="0" i="0" kern="1200" spc="0" baseline="0">
          <a:solidFill>
            <a:schemeClr val="tx1"/>
          </a:solidFill>
          <a:latin typeface="+mn-lt"/>
          <a:ea typeface="+mn-ea"/>
          <a:cs typeface="Segoe UI" panose="020B0502040204020203" pitchFamily="34" charset="0"/>
        </a:defRPr>
      </a:lvl4pPr>
      <a:lvl5pPr marL="1023897" marR="0" indent="-168268" algn="l" defTabSz="932704" rtl="0" eaLnBrk="1" fontAlgn="auto" latinLnBrk="0" hangingPunct="1">
        <a:lnSpc>
          <a:spcPct val="100000"/>
        </a:lnSpc>
        <a:spcBef>
          <a:spcPct val="20000"/>
        </a:spcBef>
        <a:spcAft>
          <a:spcPts val="0"/>
        </a:spcAft>
        <a:buClrTx/>
        <a:buSzPct val="90000"/>
        <a:buFont typeface="Wingdings" panose="05000000000000000000" pitchFamily="2" charset="2"/>
        <a:buNone/>
        <a:tabLst/>
        <a:defRPr sz="833" b="1" kern="1200" spc="0" baseline="0">
          <a:solidFill>
            <a:schemeClr val="tx1"/>
          </a:solidFill>
          <a:latin typeface="+mn-lt"/>
          <a:ea typeface="+mn-ea"/>
          <a:cs typeface="+mn-cs"/>
        </a:defRPr>
      </a:lvl5pPr>
      <a:lvl6pPr marL="2564937"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290"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43"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996" indent="-233177" algn="l" defTabSz="93270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04" rtl="0" eaLnBrk="1" latinLnBrk="0" hangingPunct="1">
        <a:defRPr sz="1800" kern="1200">
          <a:solidFill>
            <a:schemeClr val="tx1"/>
          </a:solidFill>
          <a:latin typeface="+mn-lt"/>
          <a:ea typeface="+mn-ea"/>
          <a:cs typeface="+mn-cs"/>
        </a:defRPr>
      </a:lvl1pPr>
      <a:lvl2pPr marL="466352" algn="l" defTabSz="932704" rtl="0" eaLnBrk="1" latinLnBrk="0" hangingPunct="1">
        <a:defRPr sz="1800" kern="1200">
          <a:solidFill>
            <a:schemeClr val="tx1"/>
          </a:solidFill>
          <a:latin typeface="+mn-lt"/>
          <a:ea typeface="+mn-ea"/>
          <a:cs typeface="+mn-cs"/>
        </a:defRPr>
      </a:lvl2pPr>
      <a:lvl3pPr marL="932704" algn="l" defTabSz="932704" rtl="0" eaLnBrk="1" latinLnBrk="0" hangingPunct="1">
        <a:defRPr sz="1800" kern="1200">
          <a:solidFill>
            <a:schemeClr val="tx1"/>
          </a:solidFill>
          <a:latin typeface="+mn-lt"/>
          <a:ea typeface="+mn-ea"/>
          <a:cs typeface="+mn-cs"/>
        </a:defRPr>
      </a:lvl3pPr>
      <a:lvl4pPr marL="1399057" algn="l" defTabSz="932704" rtl="0" eaLnBrk="1" latinLnBrk="0" hangingPunct="1">
        <a:defRPr sz="1800" kern="1200">
          <a:solidFill>
            <a:schemeClr val="tx1"/>
          </a:solidFill>
          <a:latin typeface="+mn-lt"/>
          <a:ea typeface="+mn-ea"/>
          <a:cs typeface="+mn-cs"/>
        </a:defRPr>
      </a:lvl4pPr>
      <a:lvl5pPr marL="1865410" algn="l" defTabSz="932704" rtl="0" eaLnBrk="1" latinLnBrk="0" hangingPunct="1">
        <a:defRPr sz="1800" kern="1200">
          <a:solidFill>
            <a:schemeClr val="tx1"/>
          </a:solidFill>
          <a:latin typeface="+mn-lt"/>
          <a:ea typeface="+mn-ea"/>
          <a:cs typeface="+mn-cs"/>
        </a:defRPr>
      </a:lvl5pPr>
      <a:lvl6pPr marL="2331763" algn="l" defTabSz="932704" rtl="0" eaLnBrk="1" latinLnBrk="0" hangingPunct="1">
        <a:defRPr sz="1800" kern="1200">
          <a:solidFill>
            <a:schemeClr val="tx1"/>
          </a:solidFill>
          <a:latin typeface="+mn-lt"/>
          <a:ea typeface="+mn-ea"/>
          <a:cs typeface="+mn-cs"/>
        </a:defRPr>
      </a:lvl6pPr>
      <a:lvl7pPr marL="2798114" algn="l" defTabSz="932704" rtl="0" eaLnBrk="1" latinLnBrk="0" hangingPunct="1">
        <a:defRPr sz="1800" kern="1200">
          <a:solidFill>
            <a:schemeClr val="tx1"/>
          </a:solidFill>
          <a:latin typeface="+mn-lt"/>
          <a:ea typeface="+mn-ea"/>
          <a:cs typeface="+mn-cs"/>
        </a:defRPr>
      </a:lvl7pPr>
      <a:lvl8pPr marL="3264466" algn="l" defTabSz="932704" rtl="0" eaLnBrk="1" latinLnBrk="0" hangingPunct="1">
        <a:defRPr sz="1800" kern="1200">
          <a:solidFill>
            <a:schemeClr val="tx1"/>
          </a:solidFill>
          <a:latin typeface="+mn-lt"/>
          <a:ea typeface="+mn-ea"/>
          <a:cs typeface="+mn-cs"/>
        </a:defRPr>
      </a:lvl8pPr>
      <a:lvl9pPr marL="3730820" algn="l" defTabSz="93270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42">
          <p15:clr>
            <a:srgbClr val="C35EA4"/>
          </p15:clr>
        </p15:guide>
        <p15:guide id="17" pos="8776">
          <p15:clr>
            <a:srgbClr val="C35EA4"/>
          </p15:clr>
        </p15:guide>
        <p15:guide id="25" orient="horz" pos="443">
          <p15:clr>
            <a:srgbClr val="C35EA4"/>
          </p15:clr>
        </p15:guide>
        <p15:guide id="26" orient="horz" pos="4739">
          <p15:clr>
            <a:srgbClr val="C35EA4"/>
          </p15:clr>
        </p15:guide>
        <p15:guide id="27" orient="horz" pos="221">
          <p15:clr>
            <a:srgbClr val="A4A3A4"/>
          </p15:clr>
        </p15:guide>
        <p15:guide id="28" pos="222">
          <p15:clr>
            <a:srgbClr val="A4A3A4"/>
          </p15:clr>
        </p15:guide>
        <p15:guide id="29" orient="horz" pos="4962">
          <p15:clr>
            <a:srgbClr val="A4A3A4"/>
          </p15:clr>
        </p15:guide>
        <p15:guide id="30" pos="8994">
          <p15:clr>
            <a:srgbClr val="A4A3A4"/>
          </p15:clr>
        </p15:guide>
        <p15:guide id="31" pos="2304">
          <p15:clr>
            <a:srgbClr val="A4A3A4"/>
          </p15:clr>
        </p15:guide>
        <p15:guide id="32" pos="2448">
          <p15:clr>
            <a:srgbClr val="A4A3A4"/>
          </p15:clr>
        </p15:guide>
        <p15:guide id="33" pos="3168">
          <p15:clr>
            <a:srgbClr val="A4A3A4"/>
          </p15:clr>
        </p15:guide>
        <p15:guide id="34" pos="3312">
          <p15:clr>
            <a:srgbClr val="A4A3A4"/>
          </p15:clr>
        </p15:guide>
        <p15:guide id="35" pos="4608">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154514"/>
            <a:ext cx="11655840" cy="567136"/>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60" y="1044841"/>
            <a:ext cx="11653521" cy="173624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3"/>
          <a:stretch>
            <a:fillRect/>
          </a:stretch>
        </p:blipFill>
        <p:spPr>
          <a:xfrm rot="5400000">
            <a:off x="9208748" y="2991033"/>
            <a:ext cx="6858623" cy="876557"/>
          </a:xfrm>
          <a:prstGeom prst="rect">
            <a:avLst/>
          </a:prstGeom>
        </p:spPr>
      </p:pic>
      <p:sp>
        <p:nvSpPr>
          <p:cNvPr id="3" name="Footer Placeholder 2">
            <a:extLst>
              <a:ext uri="{FF2B5EF4-FFF2-40B4-BE49-F238E27FC236}">
                <a16:creationId xmlns:a16="http://schemas.microsoft.com/office/drawing/2014/main" id="{772745AB-EC6E-43EC-990D-518C9FB77963}"/>
              </a:ext>
            </a:extLst>
          </p:cNvPr>
          <p:cNvSpPr>
            <a:spLocks noGrp="1"/>
          </p:cNvSpPr>
          <p:nvPr>
            <p:ph type="ftr" sz="quarter" idx="3"/>
          </p:nvPr>
        </p:nvSpPr>
        <p:spPr>
          <a:xfrm>
            <a:off x="4844715" y="6562921"/>
            <a:ext cx="2502570" cy="152986"/>
          </a:xfrm>
          <a:prstGeom prst="rect">
            <a:avLst/>
          </a:prstGeom>
        </p:spPr>
        <p:txBody>
          <a:bodyPr vert="horz" lIns="91440" tIns="45720" rIns="91440" bIns="45720" rtlCol="0" anchor="ctr"/>
          <a:lstStyle>
            <a:lvl1pPr algn="ctr">
              <a:defRPr sz="900" i="1">
                <a:solidFill>
                  <a:schemeClr val="tx1"/>
                </a:solidFill>
              </a:defRPr>
            </a:lvl1pPr>
          </a:lstStyle>
          <a:p>
            <a:r>
              <a:rPr lang="en-US"/>
              <a:t>© Microsoft Corporation                                                                                                                Power Platform </a:t>
            </a:r>
          </a:p>
        </p:txBody>
      </p:sp>
      <p:sp>
        <p:nvSpPr>
          <p:cNvPr id="5" name="Slide Number Placeholder 4">
            <a:extLst>
              <a:ext uri="{FF2B5EF4-FFF2-40B4-BE49-F238E27FC236}">
                <a16:creationId xmlns:a16="http://schemas.microsoft.com/office/drawing/2014/main" id="{70E30A39-0FB2-4538-9400-8FA28D463DD7}"/>
              </a:ext>
            </a:extLst>
          </p:cNvPr>
          <p:cNvSpPr>
            <a:spLocks noGrp="1"/>
          </p:cNvSpPr>
          <p:nvPr>
            <p:ph type="sldNum" sz="quarter" idx="4"/>
          </p:nvPr>
        </p:nvSpPr>
        <p:spPr>
          <a:xfrm>
            <a:off x="11255139" y="6562921"/>
            <a:ext cx="371375" cy="152986"/>
          </a:xfrm>
          <a:prstGeom prst="rect">
            <a:avLst/>
          </a:prstGeom>
        </p:spPr>
        <p:txBody>
          <a:bodyPr vert="horz" lIns="91440" tIns="45720" rIns="91440" bIns="45720" rtlCol="0" anchor="ctr"/>
          <a:lstStyle>
            <a:lvl1pPr algn="r">
              <a:defRPr sz="900" i="1">
                <a:solidFill>
                  <a:schemeClr val="tx1"/>
                </a:solidFill>
              </a:defRPr>
            </a:lvl1pPr>
          </a:lstStyle>
          <a:p>
            <a:fld id="{B30B60C3-AF07-41FD-8700-43CE8B67760B}" type="slidenum">
              <a:rPr lang="en-US" smtClean="0"/>
              <a:pPr/>
              <a:t>‹#›</a:t>
            </a:fld>
            <a:endParaRPr lang="en-US"/>
          </a:p>
        </p:txBody>
      </p:sp>
    </p:spTree>
    <p:extLst>
      <p:ext uri="{BB962C8B-B14F-4D97-AF65-F5344CB8AC3E}">
        <p14:creationId xmlns:p14="http://schemas.microsoft.com/office/powerpoint/2010/main" val="954731521"/>
      </p:ext>
    </p:extLst>
  </p:cSld>
  <p:clrMap bg1="lt1" tx1="dk1" bg2="lt2" tx2="dk2" accent1="accent1" accent2="accent2" accent3="accent3" accent4="accent4" accent5="accent5" accent6="accent6" hlink="hlink" folHlink="folHlink"/>
  <p:sldLayoutIdLst>
    <p:sldLayoutId id="2147484065" r:id="rId1"/>
    <p:sldLayoutId id="2147484066" r:id="rId2"/>
    <p:sldLayoutId id="2147484067" r:id="rId3"/>
    <p:sldLayoutId id="2147484068" r:id="rId4"/>
    <p:sldLayoutId id="2147484069" r:id="rId5"/>
    <p:sldLayoutId id="2147484070" r:id="rId6"/>
    <p:sldLayoutId id="2147484071" r:id="rId7"/>
    <p:sldLayoutId id="2147484072" r:id="rId8"/>
    <p:sldLayoutId id="2147484073" r:id="rId9"/>
    <p:sldLayoutId id="2147484074" r:id="rId10"/>
    <p:sldLayoutId id="2147484075" r:id="rId11"/>
    <p:sldLayoutId id="2147484076"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4095" r:id="rId30"/>
    <p:sldLayoutId id="2147484096" r:id="rId31"/>
  </p:sldLayoutIdLst>
  <p:transition>
    <p:fade/>
  </p:transition>
  <p:hf hdr="0" dt="0"/>
  <p:txStyles>
    <p:titleStyle>
      <a:lvl1pPr algn="l" defTabSz="914367" rtl="0" eaLnBrk="1" latinLnBrk="0" hangingPunct="1">
        <a:lnSpc>
          <a:spcPct val="90000"/>
        </a:lnSpc>
        <a:spcBef>
          <a:spcPct val="0"/>
        </a:spcBef>
        <a:buNone/>
        <a:defRPr lang="en-US" sz="3200" b="0" kern="1200" cap="none" spc="-100" baseline="0" dirty="0" smtClean="0">
          <a:ln w="3175">
            <a:noFill/>
          </a:ln>
          <a:solidFill>
            <a:schemeClr val="tx2"/>
          </a:solidFill>
          <a:effectLst/>
          <a:latin typeface="+mn-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2"/>
        </a:buClr>
        <a:buSzPct val="90000"/>
        <a:buFont typeface="Arial" panose="020B0604020202020204" pitchFamily="34" charset="0"/>
        <a:buChar char="•"/>
        <a:tabLst/>
        <a:defRPr sz="2000" kern="1200" spc="0" baseline="0">
          <a:solidFill>
            <a:srgbClr val="000000"/>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1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1.xml"/></Relationships>
</file>

<file path=ppt/slides/_rels/slide13.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637.xml"/></Relationships>
</file>

<file path=ppt/slides/_rels/slide1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632.xml"/><Relationship Id="rId4" Type="http://schemas.openxmlformats.org/officeDocument/2006/relationships/image" Target="../media/image209.png"/></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xml"/><Relationship Id="rId1" Type="http://schemas.openxmlformats.org/officeDocument/2006/relationships/slideLayout" Target="../slideLayouts/slideLayout639.xml"/></Relationships>
</file>

<file path=ppt/slides/_rels/slide16.xml.rels><?xml version="1.0" encoding="UTF-8" standalone="yes"?>
<Relationships xmlns="http://schemas.openxmlformats.org/package/2006/relationships"><Relationship Id="rId2" Type="http://schemas.openxmlformats.org/officeDocument/2006/relationships/hyperlink" Target="Aka.ms/SUIT" TargetMode="External"/><Relationship Id="rId1" Type="http://schemas.openxmlformats.org/officeDocument/2006/relationships/slideLayout" Target="../slideLayouts/slideLayout651.xml"/></Relationships>
</file>

<file path=ppt/slides/_rels/slide1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xml"/><Relationship Id="rId1" Type="http://schemas.openxmlformats.org/officeDocument/2006/relationships/slideLayout" Target="../slideLayouts/slideLayout653.xml"/><Relationship Id="rId4" Type="http://schemas.openxmlformats.org/officeDocument/2006/relationships/image" Target="../media/image212.png"/></Relationships>
</file>

<file path=ppt/slides/_rels/slide1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32.xml"/></Relationships>
</file>

<file path=ppt/slides/_rels/slide1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6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1.xml"/><Relationship Id="rId1" Type="http://schemas.openxmlformats.org/officeDocument/2006/relationships/slideLayout" Target="../slideLayouts/slideLayout567.xml"/><Relationship Id="rId6" Type="http://schemas.openxmlformats.org/officeDocument/2006/relationships/image" Target="../media/image168.jpeg"/><Relationship Id="rId5" Type="http://schemas.openxmlformats.org/officeDocument/2006/relationships/image" Target="../media/image167.jpeg"/><Relationship Id="rId4" Type="http://schemas.openxmlformats.org/officeDocument/2006/relationships/image" Target="../media/image166.jpeg"/></Relationships>
</file>

<file path=ppt/slides/_rels/slide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2.xml"/><Relationship Id="rId1" Type="http://schemas.openxmlformats.org/officeDocument/2006/relationships/slideLayout" Target="../slideLayouts/slideLayout119.xml"/><Relationship Id="rId5" Type="http://schemas.openxmlformats.org/officeDocument/2006/relationships/image" Target="../media/image171.png"/><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xml"/><Relationship Id="rId1" Type="http://schemas.openxmlformats.org/officeDocument/2006/relationships/slideLayout" Target="../slideLayouts/slideLayout307.xml"/></Relationships>
</file>

<file path=ppt/slides/_rels/slide6.xml.rels><?xml version="1.0" encoding="UTF-8" standalone="yes"?>
<Relationships xmlns="http://schemas.openxmlformats.org/package/2006/relationships"><Relationship Id="rId8" Type="http://schemas.openxmlformats.org/officeDocument/2006/relationships/image" Target="../media/image178.svg"/><Relationship Id="rId13" Type="http://schemas.openxmlformats.org/officeDocument/2006/relationships/image" Target="../media/image183.png"/><Relationship Id="rId18" Type="http://schemas.openxmlformats.org/officeDocument/2006/relationships/image" Target="../media/image188.svg"/><Relationship Id="rId3" Type="http://schemas.openxmlformats.org/officeDocument/2006/relationships/image" Target="../media/image173.png"/><Relationship Id="rId7" Type="http://schemas.openxmlformats.org/officeDocument/2006/relationships/image" Target="../media/image177.png"/><Relationship Id="rId12" Type="http://schemas.openxmlformats.org/officeDocument/2006/relationships/image" Target="../media/image182.svg"/><Relationship Id="rId17" Type="http://schemas.openxmlformats.org/officeDocument/2006/relationships/image" Target="../media/image187.png"/><Relationship Id="rId2" Type="http://schemas.openxmlformats.org/officeDocument/2006/relationships/notesSlide" Target="../notesSlides/notesSlide4.xml"/><Relationship Id="rId16" Type="http://schemas.openxmlformats.org/officeDocument/2006/relationships/image" Target="../media/image186.svg"/><Relationship Id="rId1" Type="http://schemas.openxmlformats.org/officeDocument/2006/relationships/slideLayout" Target="../slideLayouts/slideLayout621.xml"/><Relationship Id="rId6" Type="http://schemas.openxmlformats.org/officeDocument/2006/relationships/image" Target="../media/image176.svg"/><Relationship Id="rId11" Type="http://schemas.openxmlformats.org/officeDocument/2006/relationships/image" Target="../media/image181.png"/><Relationship Id="rId5" Type="http://schemas.openxmlformats.org/officeDocument/2006/relationships/image" Target="../media/image175.png"/><Relationship Id="rId15" Type="http://schemas.openxmlformats.org/officeDocument/2006/relationships/image" Target="../media/image185.png"/><Relationship Id="rId10" Type="http://schemas.openxmlformats.org/officeDocument/2006/relationships/image" Target="../media/image180.svg"/><Relationship Id="rId4" Type="http://schemas.openxmlformats.org/officeDocument/2006/relationships/image" Target="../media/image174.png"/><Relationship Id="rId9" Type="http://schemas.openxmlformats.org/officeDocument/2006/relationships/image" Target="../media/image179.png"/><Relationship Id="rId14" Type="http://schemas.openxmlformats.org/officeDocument/2006/relationships/image" Target="../media/image184.svg"/></Relationships>
</file>

<file path=ppt/slides/_rels/slide7.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8.png"/><Relationship Id="rId3" Type="http://schemas.openxmlformats.org/officeDocument/2006/relationships/image" Target="../media/image189.png"/><Relationship Id="rId7" Type="http://schemas.openxmlformats.org/officeDocument/2006/relationships/image" Target="../media/image193.png"/><Relationship Id="rId12" Type="http://schemas.openxmlformats.org/officeDocument/2006/relationships/image" Target="../media/image197.png"/><Relationship Id="rId2" Type="http://schemas.openxmlformats.org/officeDocument/2006/relationships/notesSlide" Target="../notesSlides/notesSlide5.xml"/><Relationship Id="rId1" Type="http://schemas.openxmlformats.org/officeDocument/2006/relationships/slideLayout" Target="../slideLayouts/slideLayout517.xml"/><Relationship Id="rId6" Type="http://schemas.openxmlformats.org/officeDocument/2006/relationships/image" Target="../media/image192.png"/><Relationship Id="rId11" Type="http://schemas.microsoft.com/office/2007/relationships/hdphoto" Target="../media/hdphoto6.wdp"/><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svg"/><Relationship Id="rId9" Type="http://schemas.openxmlformats.org/officeDocument/2006/relationships/image" Target="../media/image195.png"/><Relationship Id="rId14" Type="http://schemas.openxmlformats.org/officeDocument/2006/relationships/image" Target="../media/image199.svg"/></Relationships>
</file>

<file path=ppt/slides/_rels/slide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198.png"/><Relationship Id="rId3" Type="http://schemas.openxmlformats.org/officeDocument/2006/relationships/image" Target="../media/image192.png"/><Relationship Id="rId7" Type="http://schemas.openxmlformats.org/officeDocument/2006/relationships/image" Target="../media/image190.svg"/><Relationship Id="rId12" Type="http://schemas.openxmlformats.org/officeDocument/2006/relationships/image" Target="../media/image204.png"/><Relationship Id="rId2" Type="http://schemas.openxmlformats.org/officeDocument/2006/relationships/notesSlide" Target="../notesSlides/notesSlide6.xml"/><Relationship Id="rId1" Type="http://schemas.openxmlformats.org/officeDocument/2006/relationships/slideLayout" Target="../slideLayouts/slideLayout517.xml"/><Relationship Id="rId6" Type="http://schemas.openxmlformats.org/officeDocument/2006/relationships/image" Target="../media/image189.png"/><Relationship Id="rId11" Type="http://schemas.openxmlformats.org/officeDocument/2006/relationships/image" Target="../media/image203.png"/><Relationship Id="rId5" Type="http://schemas.microsoft.com/office/2007/relationships/hdphoto" Target="../media/hdphoto6.wdp"/><Relationship Id="rId10" Type="http://schemas.openxmlformats.org/officeDocument/2006/relationships/image" Target="../media/image202.png"/><Relationship Id="rId4" Type="http://schemas.openxmlformats.org/officeDocument/2006/relationships/image" Target="../media/image196.png"/><Relationship Id="rId9" Type="http://schemas.openxmlformats.org/officeDocument/2006/relationships/image" Target="../media/image201.png"/><Relationship Id="rId14" Type="http://schemas.openxmlformats.org/officeDocument/2006/relationships/image" Target="../media/image19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FCA0-8C1B-7EAD-CBF1-CBA746F20BD4}"/>
              </a:ext>
            </a:extLst>
          </p:cNvPr>
          <p:cNvSpPr>
            <a:spLocks noGrp="1"/>
          </p:cNvSpPr>
          <p:nvPr>
            <p:ph type="title"/>
          </p:nvPr>
        </p:nvSpPr>
        <p:spPr>
          <a:xfrm>
            <a:off x="547414" y="1341434"/>
            <a:ext cx="6738910" cy="2215991"/>
          </a:xfrm>
        </p:spPr>
        <p:txBody>
          <a:bodyPr/>
          <a:lstStyle/>
          <a:p>
            <a:r>
              <a:rPr lang="en-US" b="0" i="0">
                <a:effectLst/>
              </a:rPr>
              <a:t>Achieving a competitive advantage with Power Platform and Microsoft Fabric</a:t>
            </a:r>
            <a:endParaRPr lang="en-US"/>
          </a:p>
        </p:txBody>
      </p:sp>
      <p:sp>
        <p:nvSpPr>
          <p:cNvPr id="3" name="Text Placeholder 2">
            <a:extLst>
              <a:ext uri="{FF2B5EF4-FFF2-40B4-BE49-F238E27FC236}">
                <a16:creationId xmlns:a16="http://schemas.microsoft.com/office/drawing/2014/main" id="{6CA3DED6-C03E-F3F5-1447-30AF23BB427F}"/>
              </a:ext>
            </a:extLst>
          </p:cNvPr>
          <p:cNvSpPr>
            <a:spLocks noGrp="1"/>
          </p:cNvSpPr>
          <p:nvPr>
            <p:ph type="body" sz="quarter" idx="12"/>
          </p:nvPr>
        </p:nvSpPr>
        <p:spPr/>
        <p:txBody>
          <a:bodyPr/>
          <a:lstStyle/>
          <a:p>
            <a:r>
              <a:rPr lang="en-US"/>
              <a:t>Milinda Vitharana</a:t>
            </a:r>
          </a:p>
        </p:txBody>
      </p:sp>
      <p:sp>
        <p:nvSpPr>
          <p:cNvPr id="4" name="Text Placeholder 3">
            <a:extLst>
              <a:ext uri="{FF2B5EF4-FFF2-40B4-BE49-F238E27FC236}">
                <a16:creationId xmlns:a16="http://schemas.microsoft.com/office/drawing/2014/main" id="{2C46E53D-8D57-D593-232C-6FBA526EB7C2}"/>
              </a:ext>
            </a:extLst>
          </p:cNvPr>
          <p:cNvSpPr>
            <a:spLocks noGrp="1"/>
          </p:cNvSpPr>
          <p:nvPr>
            <p:ph type="body" sz="quarter" idx="13"/>
          </p:nvPr>
        </p:nvSpPr>
        <p:spPr>
          <a:xfrm>
            <a:off x="584200" y="4294188"/>
            <a:ext cx="5511800" cy="492443"/>
          </a:xfrm>
        </p:spPr>
        <p:txBody>
          <a:bodyPr/>
          <a:lstStyle/>
          <a:p>
            <a:r>
              <a:rPr lang="en-US"/>
              <a:t>Principal Product Manager</a:t>
            </a:r>
          </a:p>
          <a:p>
            <a:r>
              <a:rPr lang="en-US"/>
              <a:t>Microsoft Dataverse</a:t>
            </a:r>
          </a:p>
        </p:txBody>
      </p:sp>
      <p:sp>
        <p:nvSpPr>
          <p:cNvPr id="5" name="Text Placeholder 2">
            <a:extLst>
              <a:ext uri="{FF2B5EF4-FFF2-40B4-BE49-F238E27FC236}">
                <a16:creationId xmlns:a16="http://schemas.microsoft.com/office/drawing/2014/main" id="{94E93B90-7FEE-DE08-ACFF-B57085425BD4}"/>
              </a:ext>
            </a:extLst>
          </p:cNvPr>
          <p:cNvSpPr txBox="1">
            <a:spLocks/>
          </p:cNvSpPr>
          <p:nvPr/>
        </p:nvSpPr>
        <p:spPr>
          <a:xfrm>
            <a:off x="581025" y="5038927"/>
            <a:ext cx="5514975"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Mudit Mittal</a:t>
            </a:r>
          </a:p>
        </p:txBody>
      </p:sp>
      <p:sp>
        <p:nvSpPr>
          <p:cNvPr id="6" name="Text Placeholder 3">
            <a:extLst>
              <a:ext uri="{FF2B5EF4-FFF2-40B4-BE49-F238E27FC236}">
                <a16:creationId xmlns:a16="http://schemas.microsoft.com/office/drawing/2014/main" id="{A7626C75-F8A8-00F3-E875-19D4B5684F4B}"/>
              </a:ext>
            </a:extLst>
          </p:cNvPr>
          <p:cNvSpPr txBox="1">
            <a:spLocks/>
          </p:cNvSpPr>
          <p:nvPr/>
        </p:nvSpPr>
        <p:spPr>
          <a:xfrm>
            <a:off x="581025" y="5370715"/>
            <a:ext cx="5511800"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Principal Group Eng. Manager</a:t>
            </a:r>
          </a:p>
          <a:p>
            <a:r>
              <a:rPr lang="en-US"/>
              <a:t>Microsoft Dataverse</a:t>
            </a:r>
          </a:p>
        </p:txBody>
      </p:sp>
    </p:spTree>
    <p:extLst>
      <p:ext uri="{BB962C8B-B14F-4D97-AF65-F5344CB8AC3E}">
        <p14:creationId xmlns:p14="http://schemas.microsoft.com/office/powerpoint/2010/main" val="224360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8AAC-32F9-9A07-E714-A7647E107A9F}"/>
              </a:ext>
            </a:extLst>
          </p:cNvPr>
          <p:cNvSpPr>
            <a:spLocks noGrp="1"/>
          </p:cNvSpPr>
          <p:nvPr>
            <p:ph type="title"/>
          </p:nvPr>
        </p:nvSpPr>
        <p:spPr>
          <a:xfrm>
            <a:off x="661477" y="382419"/>
            <a:ext cx="9144000" cy="498598"/>
          </a:xfrm>
        </p:spPr>
        <p:txBody>
          <a:bodyPr/>
          <a:lstStyle/>
          <a:p>
            <a:r>
              <a:rPr lang="en-US"/>
              <a:t>Roadmap </a:t>
            </a:r>
          </a:p>
        </p:txBody>
      </p:sp>
      <p:sp>
        <p:nvSpPr>
          <p:cNvPr id="4" name="Rectangle 3">
            <a:extLst>
              <a:ext uri="{FF2B5EF4-FFF2-40B4-BE49-F238E27FC236}">
                <a16:creationId xmlns:a16="http://schemas.microsoft.com/office/drawing/2014/main" id="{375B1F5A-5339-04B1-2AEA-72D31689278D}"/>
              </a:ext>
            </a:extLst>
          </p:cNvPr>
          <p:cNvSpPr/>
          <p:nvPr/>
        </p:nvSpPr>
        <p:spPr>
          <a:xfrm>
            <a:off x="1147863" y="2042809"/>
            <a:ext cx="10486417" cy="220494"/>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CC9CE83-C693-2CF0-71ED-7DA088010AB1}"/>
              </a:ext>
            </a:extLst>
          </p:cNvPr>
          <p:cNvSpPr/>
          <p:nvPr/>
        </p:nvSpPr>
        <p:spPr>
          <a:xfrm>
            <a:off x="1319711" y="1879816"/>
            <a:ext cx="492870" cy="4985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FF88C1BD-060D-F4B2-904A-82AA2730AA1D}"/>
              </a:ext>
              <a:ext uri="{C183D7F6-B498-43B3-948B-1728B52AA6E4}">
                <adec:decorative xmlns:adec="http://schemas.microsoft.com/office/drawing/2017/decorative" val="1"/>
              </a:ext>
            </a:extLst>
          </p:cNvPr>
          <p:cNvSpPr txBox="1">
            <a:spLocks/>
          </p:cNvSpPr>
          <p:nvPr/>
        </p:nvSpPr>
        <p:spPr>
          <a:xfrm>
            <a:off x="8710211" y="2716561"/>
            <a:ext cx="3183474"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B050"/>
                </a:solidFill>
                <a:effectLst/>
                <a:uLnTx/>
                <a:uFillTx/>
                <a:latin typeface="Segoe UI Semibold"/>
                <a:ea typeface="+mn-ea"/>
                <a:cs typeface="Segoe UI" panose="020B0502040204020203" pitchFamily="34" charset="0"/>
              </a:rPr>
              <a:t>Empower more users in your organization</a:t>
            </a:r>
          </a:p>
          <a:p>
            <a:pPr marL="0" indent="0">
              <a:buNone/>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Dataverse security in Microsoft Fabric</a:t>
            </a:r>
          </a:p>
          <a:p>
            <a:pPr marL="0" indent="0">
              <a:buNone/>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indent="0">
              <a:buNone/>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Table relationships and enhanced metadata in Microsoft Fabric</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9" name="Text Placeholder 2">
            <a:extLst>
              <a:ext uri="{FF2B5EF4-FFF2-40B4-BE49-F238E27FC236}">
                <a16:creationId xmlns:a16="http://schemas.microsoft.com/office/drawing/2014/main" id="{451FC052-C064-28F2-B580-0178ACEC0B02}"/>
              </a:ext>
              <a:ext uri="{C183D7F6-B498-43B3-948B-1728B52AA6E4}">
                <adec:decorative xmlns:adec="http://schemas.microsoft.com/office/drawing/2017/decorative" val="1"/>
              </a:ext>
            </a:extLst>
          </p:cNvPr>
          <p:cNvSpPr txBox="1">
            <a:spLocks/>
          </p:cNvSpPr>
          <p:nvPr/>
        </p:nvSpPr>
        <p:spPr>
          <a:xfrm>
            <a:off x="4646577" y="2734938"/>
            <a:ext cx="3381985" cy="3685317"/>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B050"/>
                </a:solidFill>
                <a:effectLst/>
                <a:uLnTx/>
                <a:uFillTx/>
                <a:latin typeface="Segoe UI Semibold"/>
                <a:ea typeface="+mn-ea"/>
                <a:cs typeface="Segoe UI" panose="020B0502040204020203" pitchFamily="34" charset="0"/>
              </a:rPr>
              <a:t>Data integration simplified </a:t>
            </a:r>
          </a:p>
          <a:p>
            <a:pPr marL="0" indent="0">
              <a:buNone/>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GA &amp; ready for production use soon</a:t>
            </a:r>
          </a:p>
          <a:p>
            <a:pPr marL="0" indent="0">
              <a:buNone/>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indent="0">
              <a:buNone/>
              <a:defRPr/>
            </a:pPr>
            <a:r>
              <a:rPr lang="en-US" sz="1800">
                <a:solidFill>
                  <a:srgbClr val="00B050"/>
                </a:solidFill>
                <a:latin typeface="Segoe UI Semibold"/>
              </a:rPr>
              <a:t>Replicate your success </a:t>
            </a:r>
            <a:r>
              <a:rPr lang="en-US" sz="1600">
                <a:latin typeface="Segoe UI Semibold"/>
              </a:rPr>
              <a:t>across the organization with </a:t>
            </a:r>
            <a:r>
              <a:rPr lang="en-US" sz="1600">
                <a:solidFill>
                  <a:srgbClr val="FFFFFF"/>
                </a:solidFill>
                <a:latin typeface="Segoe UI Semibold"/>
              </a:rPr>
              <a:t>application life cycle management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noProof="0">
              <a:solidFill>
                <a:srgbClr val="FFFFFF"/>
              </a:solidFill>
              <a:latin typeface="Segoe UI Semibold"/>
            </a:endParaRPr>
          </a:p>
          <a:p>
            <a:pPr marL="0" indent="0">
              <a:buNone/>
              <a:defRPr/>
            </a:pPr>
            <a:r>
              <a:rPr lang="en-US" sz="1800">
                <a:solidFill>
                  <a:srgbClr val="00B050"/>
                </a:solidFill>
                <a:latin typeface="Segoe UI Semibold"/>
              </a:rPr>
              <a:t>Empower your people with new skills</a:t>
            </a:r>
          </a:p>
          <a:p>
            <a:pPr marL="0" indent="0">
              <a:buNone/>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Easily build Apps and Automations to take action on insights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noProof="0">
              <a:solidFill>
                <a:srgbClr val="FFFFFF"/>
              </a:solidFill>
              <a:latin typeface="Segoe UI Semibold"/>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10" name="Text Placeholder 2">
            <a:extLst>
              <a:ext uri="{FF2B5EF4-FFF2-40B4-BE49-F238E27FC236}">
                <a16:creationId xmlns:a16="http://schemas.microsoft.com/office/drawing/2014/main" id="{C3A3074B-B488-833D-05F9-42E444B40288}"/>
              </a:ext>
              <a:ext uri="{C183D7F6-B498-43B3-948B-1728B52AA6E4}">
                <adec:decorative xmlns:adec="http://schemas.microsoft.com/office/drawing/2017/decorative" val="1"/>
              </a:ext>
            </a:extLst>
          </p:cNvPr>
          <p:cNvSpPr txBox="1">
            <a:spLocks/>
          </p:cNvSpPr>
          <p:nvPr/>
        </p:nvSpPr>
        <p:spPr>
          <a:xfrm>
            <a:off x="746501" y="2734937"/>
            <a:ext cx="2890930" cy="3740644"/>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B050"/>
                </a:solidFill>
                <a:effectLst/>
                <a:uLnTx/>
                <a:uFillTx/>
                <a:latin typeface="Segoe UI Semibold"/>
                <a:ea typeface="+mn-ea"/>
                <a:cs typeface="Segoe UI" panose="020B0502040204020203" pitchFamily="34" charset="0"/>
              </a:rPr>
              <a:t>Data integration simplified</a:t>
            </a:r>
          </a:p>
          <a:p>
            <a:pPr marL="0" indent="0">
              <a:buNone/>
              <a:defRPr/>
            </a:pPr>
            <a:r>
              <a:rPr lang="en-US" sz="1600">
                <a:solidFill>
                  <a:srgbClr val="FFFFFF"/>
                </a:solidFill>
                <a:latin typeface="Segoe UI Semibold"/>
              </a:rPr>
              <a:t>No Copy, No ETL, no need to bring Azure resources</a:t>
            </a:r>
          </a:p>
          <a:p>
            <a:pPr marL="0" indent="0">
              <a:buNone/>
              <a:defRPr/>
            </a:pPr>
            <a:endParaRPr lang="en-US" sz="1600">
              <a:solidFill>
                <a:srgbClr val="FFFFFF"/>
              </a:solidFill>
              <a:latin typeface="Segoe UI Semibold"/>
            </a:endParaRPr>
          </a:p>
          <a:p>
            <a:pPr marL="0" indent="0">
              <a:buNone/>
              <a:defRPr/>
            </a:pPr>
            <a:r>
              <a:rPr lang="en-US" sz="1600">
                <a:solidFill>
                  <a:srgbClr val="FFFFFF"/>
                </a:solidFill>
                <a:latin typeface="Segoe UI Semibold"/>
              </a:rPr>
              <a:t>Combine with your data in One Lake. Join and work using SQL and Spark</a:t>
            </a:r>
          </a:p>
          <a:p>
            <a:pPr marL="0" indent="0">
              <a:buNone/>
              <a:defRPr/>
            </a:pPr>
            <a:endParaRPr lang="en-US" sz="1600">
              <a:solidFill>
                <a:srgbClr val="FFFFFF"/>
              </a:solidFill>
              <a:latin typeface="Segoe UI Semibold"/>
            </a:endParaRPr>
          </a:p>
          <a:p>
            <a:pPr marL="0" indent="0">
              <a:buNone/>
              <a:defRPr/>
            </a:pPr>
            <a:r>
              <a:rPr lang="en-US" sz="1600">
                <a:solidFill>
                  <a:srgbClr val="FFFFFF"/>
                </a:solidFill>
                <a:latin typeface="Segoe UI Semibold"/>
              </a:rPr>
              <a:t>Upgrade Synapse Links with Fabric </a:t>
            </a:r>
          </a:p>
          <a:p>
            <a:pPr marL="0" indent="0">
              <a:buNone/>
              <a:defRPr/>
            </a:pPr>
            <a:endParaRPr lang="en-US" sz="1600">
              <a:solidFill>
                <a:srgbClr val="FFFFFF"/>
              </a:solidFill>
              <a:latin typeface="Segoe UI Semibold"/>
            </a:endParaRPr>
          </a:p>
          <a:p>
            <a:pPr marL="0" indent="0">
              <a:buNone/>
              <a:defRPr/>
            </a:pPr>
            <a:r>
              <a:rPr lang="en-US" sz="1600">
                <a:solidFill>
                  <a:srgbClr val="FFFFFF"/>
                </a:solidFill>
                <a:latin typeface="Segoe UI Semibold"/>
              </a:rPr>
              <a:t>Includes data from Dynamics 365 Finance &amp; Operations</a:t>
            </a:r>
          </a:p>
          <a:p>
            <a:pPr>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11" name="Text Placeholder 2">
            <a:extLst>
              <a:ext uri="{FF2B5EF4-FFF2-40B4-BE49-F238E27FC236}">
                <a16:creationId xmlns:a16="http://schemas.microsoft.com/office/drawing/2014/main" id="{430A2A3C-EEBD-79E9-C096-515D0C4C4D97}"/>
              </a:ext>
              <a:ext uri="{C183D7F6-B498-43B3-948B-1728B52AA6E4}">
                <adec:decorative xmlns:adec="http://schemas.microsoft.com/office/drawing/2017/decorative" val="1"/>
              </a:ext>
            </a:extLst>
          </p:cNvPr>
          <p:cNvSpPr txBox="1">
            <a:spLocks/>
          </p:cNvSpPr>
          <p:nvPr/>
        </p:nvSpPr>
        <p:spPr>
          <a:xfrm>
            <a:off x="918191" y="1371111"/>
            <a:ext cx="2719240" cy="36965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Today – Public preview</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12" name="Text Placeholder 2">
            <a:extLst>
              <a:ext uri="{FF2B5EF4-FFF2-40B4-BE49-F238E27FC236}">
                <a16:creationId xmlns:a16="http://schemas.microsoft.com/office/drawing/2014/main" id="{14FE942D-FC5B-2EFA-61DF-1C85E8762DC7}"/>
              </a:ext>
              <a:ext uri="{C183D7F6-B498-43B3-948B-1728B52AA6E4}">
                <adec:decorative xmlns:adec="http://schemas.microsoft.com/office/drawing/2017/decorative" val="1"/>
              </a:ext>
            </a:extLst>
          </p:cNvPr>
          <p:cNvSpPr txBox="1">
            <a:spLocks/>
          </p:cNvSpPr>
          <p:nvPr/>
        </p:nvSpPr>
        <p:spPr>
          <a:xfrm>
            <a:off x="4895527" y="1371111"/>
            <a:ext cx="2281360" cy="36965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General availability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13" name="Text Placeholder 2">
            <a:extLst>
              <a:ext uri="{FF2B5EF4-FFF2-40B4-BE49-F238E27FC236}">
                <a16:creationId xmlns:a16="http://schemas.microsoft.com/office/drawing/2014/main" id="{ADEC29C3-D460-18B4-6249-CD650C731F8E}"/>
              </a:ext>
              <a:ext uri="{C183D7F6-B498-43B3-948B-1728B52AA6E4}">
                <adec:decorative xmlns:adec="http://schemas.microsoft.com/office/drawing/2017/decorative" val="1"/>
              </a:ext>
            </a:extLst>
          </p:cNvPr>
          <p:cNvSpPr txBox="1">
            <a:spLocks/>
          </p:cNvSpPr>
          <p:nvPr/>
        </p:nvSpPr>
        <p:spPr>
          <a:xfrm>
            <a:off x="9046723" y="1358950"/>
            <a:ext cx="1809345" cy="36965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H1 - 2024</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14" name="Oval 13">
            <a:extLst>
              <a:ext uri="{FF2B5EF4-FFF2-40B4-BE49-F238E27FC236}">
                <a16:creationId xmlns:a16="http://schemas.microsoft.com/office/drawing/2014/main" id="{04319B69-7E65-BBCA-48DE-BA48E6500A1F}"/>
              </a:ext>
            </a:extLst>
          </p:cNvPr>
          <p:cNvSpPr/>
          <p:nvPr/>
        </p:nvSpPr>
        <p:spPr>
          <a:xfrm>
            <a:off x="5233477" y="1879816"/>
            <a:ext cx="492870" cy="4985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279893B-C633-F2B8-5E15-1630B01E255F}"/>
              </a:ext>
            </a:extLst>
          </p:cNvPr>
          <p:cNvSpPr/>
          <p:nvPr/>
        </p:nvSpPr>
        <p:spPr>
          <a:xfrm>
            <a:off x="9166698" y="1903757"/>
            <a:ext cx="492870" cy="4985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709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8AAC-32F9-9A07-E714-A7647E107A9F}"/>
              </a:ext>
            </a:extLst>
          </p:cNvPr>
          <p:cNvSpPr>
            <a:spLocks noGrp="1"/>
          </p:cNvSpPr>
          <p:nvPr>
            <p:ph type="title"/>
          </p:nvPr>
        </p:nvSpPr>
        <p:spPr>
          <a:xfrm>
            <a:off x="687421" y="555400"/>
            <a:ext cx="10934676" cy="899665"/>
          </a:xfrm>
        </p:spPr>
        <p:txBody>
          <a:bodyPr>
            <a:noAutofit/>
          </a:bodyPr>
          <a:lstStyle/>
          <a:p>
            <a:r>
              <a:rPr lang="en-US" sz="3600">
                <a:latin typeface="+mj-lt"/>
              </a:rPr>
              <a:t>Call to action</a:t>
            </a:r>
            <a:br>
              <a:rPr lang="en-US" sz="3600">
                <a:latin typeface="+mj-lt"/>
              </a:rPr>
            </a:br>
            <a:r>
              <a:rPr lang="en-US" sz="3200">
                <a:solidFill>
                  <a:srgbClr val="00B050"/>
                </a:solidFill>
                <a:latin typeface="+mj-lt"/>
              </a:rPr>
              <a:t>kick-start your journey today</a:t>
            </a:r>
            <a:endParaRPr lang="en-US" sz="3600">
              <a:solidFill>
                <a:srgbClr val="00B050"/>
              </a:solidFill>
              <a:latin typeface="+mj-lt"/>
            </a:endParaRPr>
          </a:p>
        </p:txBody>
      </p:sp>
      <p:sp>
        <p:nvSpPr>
          <p:cNvPr id="3" name="Text Placeholder 2">
            <a:extLst>
              <a:ext uri="{FF2B5EF4-FFF2-40B4-BE49-F238E27FC236}">
                <a16:creationId xmlns:a16="http://schemas.microsoft.com/office/drawing/2014/main" id="{8C5746E3-5B28-C716-2C25-37A28EED2B97}"/>
              </a:ext>
            </a:extLst>
          </p:cNvPr>
          <p:cNvSpPr>
            <a:spLocks noGrp="1"/>
          </p:cNvSpPr>
          <p:nvPr>
            <p:ph type="body" sz="quarter" idx="4294967295"/>
          </p:nvPr>
        </p:nvSpPr>
        <p:spPr>
          <a:xfrm>
            <a:off x="833437" y="1776107"/>
            <a:ext cx="7800423" cy="3979457"/>
          </a:xfrm>
        </p:spPr>
        <p:txBody>
          <a:bodyPr>
            <a:noAutofit/>
          </a:bodyPr>
          <a:lstStyle/>
          <a:p>
            <a:pPr marL="0" indent="0">
              <a:buNone/>
            </a:pPr>
            <a:r>
              <a:rPr lang="en-US">
                <a:latin typeface="Segoe UI Semibold" panose="020B0702040204020203" pitchFamily="34" charset="0"/>
                <a:cs typeface="Segoe UI Semibold" panose="020B0702040204020203" pitchFamily="34" charset="0"/>
              </a:rPr>
              <a:t>Join the round table  </a:t>
            </a:r>
            <a:r>
              <a:rPr lang="en-US">
                <a:solidFill>
                  <a:srgbClr val="00B050"/>
                </a:solidFill>
                <a:latin typeface="Segoe UI Semibold" panose="020B0702040204020203" pitchFamily="34" charset="0"/>
                <a:cs typeface="Segoe UI Semibold" panose="020B0702040204020203" pitchFamily="34" charset="0"/>
              </a:rPr>
              <a:t>Tue (today), 3PM Room 201/202 </a:t>
            </a:r>
          </a:p>
          <a:p>
            <a:pPr marL="0" indent="0">
              <a:buNone/>
            </a:pPr>
            <a:r>
              <a:rPr lang="en-US">
                <a:latin typeface="Segoe UI Semibold" panose="020B0702040204020203" pitchFamily="34" charset="0"/>
                <a:cs typeface="Segoe UI Semibold" panose="020B0702040204020203" pitchFamily="34" charset="0"/>
              </a:rPr>
              <a:t>Meet us at the expo </a:t>
            </a:r>
          </a:p>
          <a:p>
            <a:pPr marL="0" indent="0">
              <a:buNone/>
            </a:pPr>
            <a:r>
              <a:rPr lang="en-US">
                <a:latin typeface="Segoe UI Semibold" panose="020B0702040204020203" pitchFamily="34" charset="0"/>
                <a:cs typeface="Segoe UI Semibold" panose="020B0702040204020203" pitchFamily="34" charset="0"/>
              </a:rPr>
              <a:t>Try it yourself  </a:t>
            </a:r>
            <a:r>
              <a:rPr lang="en-US">
                <a:solidFill>
                  <a:srgbClr val="00B050"/>
                </a:solidFill>
                <a:latin typeface="Segoe UI Semibold" panose="020B0702040204020203" pitchFamily="34" charset="0"/>
                <a:cs typeface="Segoe UI Semibold" panose="020B0702040204020203" pitchFamily="34" charset="0"/>
              </a:rPr>
              <a:t>https://aka.ms/DataverseExtendstoFabric</a:t>
            </a:r>
            <a:endParaRPr lang="en-US">
              <a:latin typeface="Segoe UI Semibold" panose="020B0702040204020203" pitchFamily="34" charset="0"/>
              <a:cs typeface="Segoe UI Semibold" panose="020B0702040204020203" pitchFamily="34" charset="0"/>
            </a:endParaRPr>
          </a:p>
          <a:p>
            <a:pPr marL="0" indent="0">
              <a:buNone/>
            </a:pPr>
            <a:r>
              <a:rPr lang="en-US">
                <a:latin typeface="Segoe UI Semibold" panose="020B0702040204020203" pitchFamily="34" charset="0"/>
                <a:cs typeface="Segoe UI Semibold" panose="020B0702040204020203" pitchFamily="34" charset="0"/>
              </a:rPr>
              <a:t>Join the community, provide feedback &amp; stay in touch  </a:t>
            </a:r>
            <a:r>
              <a:rPr lang="en-US">
                <a:solidFill>
                  <a:srgbClr val="00B050"/>
                </a:solidFill>
                <a:latin typeface="Segoe UI Semibold" panose="020B0702040204020203" pitchFamily="34" charset="0"/>
                <a:cs typeface="Segoe UI Semibold" panose="020B0702040204020203" pitchFamily="34" charset="0"/>
              </a:rPr>
              <a:t>https://aka.ms/SynapseLinkforDynamics</a:t>
            </a:r>
            <a:endParaRPr lang="en-US">
              <a:latin typeface="Segoe UI Semibold" panose="020B0702040204020203" pitchFamily="34" charset="0"/>
              <a:cs typeface="Segoe UI Semibold" panose="020B0702040204020203" pitchFamily="34" charset="0"/>
            </a:endParaRPr>
          </a:p>
          <a:p>
            <a:pPr marL="0" indent="0">
              <a:buNone/>
            </a:pPr>
            <a:endParaRPr lang="en-US">
              <a:latin typeface="Segoe UI Semibold" panose="020B0702040204020203" pitchFamily="34" charset="0"/>
              <a:cs typeface="Segoe UI Semibold" panose="020B0702040204020203" pitchFamily="34" charset="0"/>
            </a:endParaRPr>
          </a:p>
          <a:p>
            <a:pPr marL="0" indent="0">
              <a:buNone/>
            </a:pPr>
            <a:r>
              <a:rPr lang="en-US" sz="2000">
                <a:latin typeface="Segoe UI Semibold" panose="020B0702040204020203" pitchFamily="34" charset="0"/>
                <a:cs typeface="Segoe UI Semibold" panose="020B0702040204020203" pitchFamily="34" charset="0"/>
              </a:rPr>
              <a:t>Related sessions</a:t>
            </a:r>
          </a:p>
          <a:p>
            <a:pPr marL="0" indent="0">
              <a:lnSpc>
                <a:spcPct val="100000"/>
              </a:lnSpc>
              <a:spcBef>
                <a:spcPts val="600"/>
              </a:spcBef>
              <a:buNone/>
            </a:pPr>
            <a:r>
              <a:rPr lang="en-US">
                <a:latin typeface="Segoe UI Semibold" panose="020B0702040204020203" pitchFamily="34" charset="0"/>
                <a:cs typeface="Segoe UI Semibold" panose="020B0702040204020203" pitchFamily="34" charset="0"/>
              </a:rPr>
              <a:t>Microsoft </a:t>
            </a:r>
            <a:r>
              <a:rPr lang="en-US" err="1">
                <a:latin typeface="Segoe UI Semibold" panose="020B0702040204020203" pitchFamily="34" charset="0"/>
                <a:cs typeface="Segoe UI Semibold" panose="020B0702040204020203" pitchFamily="34" charset="0"/>
              </a:rPr>
              <a:t>OneLake</a:t>
            </a:r>
            <a:r>
              <a:rPr lang="en-US">
                <a:latin typeface="Segoe UI Semibold" panose="020B0702040204020203" pitchFamily="34" charset="0"/>
                <a:cs typeface="Segoe UI Semibold" panose="020B0702040204020203" pitchFamily="34" charset="0"/>
              </a:rPr>
              <a:t> in Fabric, The </a:t>
            </a:r>
            <a:r>
              <a:rPr lang="en-US" err="1">
                <a:latin typeface="Segoe UI Semibold" panose="020B0702040204020203" pitchFamily="34" charset="0"/>
                <a:cs typeface="Segoe UI Semibold" panose="020B0702040204020203" pitchFamily="34" charset="0"/>
              </a:rPr>
              <a:t>OneDrvie</a:t>
            </a:r>
            <a:r>
              <a:rPr lang="en-US">
                <a:latin typeface="Segoe UI Semibold" panose="020B0702040204020203" pitchFamily="34" charset="0"/>
                <a:cs typeface="Segoe UI Semibold" panose="020B0702040204020203" pitchFamily="34" charset="0"/>
              </a:rPr>
              <a:t> for Data, </a:t>
            </a:r>
            <a:r>
              <a:rPr lang="en-US">
                <a:solidFill>
                  <a:srgbClr val="00B050"/>
                </a:solidFill>
                <a:latin typeface="Segoe UI Semibold" panose="020B0702040204020203" pitchFamily="34" charset="0"/>
                <a:cs typeface="Segoe UI Semibold" panose="020B0702040204020203" pitchFamily="34" charset="0"/>
              </a:rPr>
              <a:t>Wed, 2PM (155)</a:t>
            </a:r>
          </a:p>
          <a:p>
            <a:pPr marL="0" indent="0">
              <a:lnSpc>
                <a:spcPct val="100000"/>
              </a:lnSpc>
              <a:spcBef>
                <a:spcPts val="600"/>
              </a:spcBef>
              <a:buNone/>
            </a:pPr>
            <a:r>
              <a:rPr lang="en-US" err="1">
                <a:latin typeface="Segoe UI Semibold" panose="020B0702040204020203" pitchFamily="34" charset="0"/>
                <a:cs typeface="Segoe UI Semibold" panose="020B0702040204020203" pitchFamily="34" charset="0"/>
              </a:rPr>
              <a:t>Lakehouses</a:t>
            </a:r>
            <a:r>
              <a:rPr lang="en-US">
                <a:latin typeface="Segoe UI Semibold" panose="020B0702040204020203" pitchFamily="34" charset="0"/>
                <a:cs typeface="Segoe UI Semibold" panose="020B0702040204020203" pitchFamily="34" charset="0"/>
              </a:rPr>
              <a:t>, Warehouses and Marts, Oh my … , </a:t>
            </a:r>
            <a:r>
              <a:rPr lang="en-US">
                <a:solidFill>
                  <a:srgbClr val="00B050"/>
                </a:solidFill>
                <a:latin typeface="Segoe UI Semibold" panose="020B0702040204020203" pitchFamily="34" charset="0"/>
                <a:cs typeface="Segoe UI Semibold" panose="020B0702040204020203" pitchFamily="34" charset="0"/>
              </a:rPr>
              <a:t>Wed, 3.15~4.15 (155)</a:t>
            </a:r>
          </a:p>
          <a:p>
            <a:pPr marL="0" indent="0">
              <a:buNone/>
            </a:pPr>
            <a:endParaRPr lang="en-US">
              <a:latin typeface="Segoe UI Semibold" panose="020B0702040204020203" pitchFamily="34" charset="0"/>
              <a:cs typeface="Segoe UI Semibold" panose="020B0702040204020203" pitchFamily="34" charset="0"/>
            </a:endParaRPr>
          </a:p>
        </p:txBody>
      </p:sp>
      <p:pic>
        <p:nvPicPr>
          <p:cNvPr id="6" name="Picture 5" descr="A qr code with a black and white background&#10;&#10;Description automatically generated">
            <a:extLst>
              <a:ext uri="{FF2B5EF4-FFF2-40B4-BE49-F238E27FC236}">
                <a16:creationId xmlns:a16="http://schemas.microsoft.com/office/drawing/2014/main" id="{D422D4D8-6BD1-DF19-5E7F-80C311912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2870" y="1342970"/>
            <a:ext cx="3429811" cy="3429811"/>
          </a:xfrm>
          <a:prstGeom prst="rect">
            <a:avLst/>
          </a:prstGeom>
        </p:spPr>
      </p:pic>
    </p:spTree>
    <p:extLst>
      <p:ext uri="{BB962C8B-B14F-4D97-AF65-F5344CB8AC3E}">
        <p14:creationId xmlns:p14="http://schemas.microsoft.com/office/powerpoint/2010/main" val="1487568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CDB890-0CE9-1A42-BB37-B770185B8841}"/>
              </a:ext>
            </a:extLst>
          </p:cNvPr>
          <p:cNvSpPr>
            <a:spLocks noGrp="1"/>
          </p:cNvSpPr>
          <p:nvPr>
            <p:ph type="title" idx="4294967295"/>
          </p:nvPr>
        </p:nvSpPr>
        <p:spPr>
          <a:xfrm>
            <a:off x="584200" y="5715000"/>
            <a:ext cx="5367338" cy="5540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0" normalizeH="0" baseline="0" noProof="0">
                <a:ln>
                  <a:noFill/>
                </a:ln>
                <a:solidFill>
                  <a:schemeClr val="tx1"/>
                </a:solidFill>
                <a:effectLst/>
                <a:uLnTx/>
                <a:uFillTx/>
                <a:latin typeface="+mj-lt"/>
                <a:ea typeface="+mn-ea"/>
                <a:cs typeface="Segoe UI" panose="020B0502040204020203" pitchFamily="34" charset="0"/>
              </a:rPr>
              <a:t>Thank you</a:t>
            </a:r>
          </a:p>
        </p:txBody>
      </p:sp>
    </p:spTree>
    <p:extLst>
      <p:ext uri="{BB962C8B-B14F-4D97-AF65-F5344CB8AC3E}">
        <p14:creationId xmlns:p14="http://schemas.microsoft.com/office/powerpoint/2010/main" val="24527895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pp">
            <a:extLst>
              <a:ext uri="{FF2B5EF4-FFF2-40B4-BE49-F238E27FC236}">
                <a16:creationId xmlns:a16="http://schemas.microsoft.com/office/drawing/2014/main" id="{57E3BB8D-9208-97EC-38F8-7F999A4AB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90" y="825173"/>
            <a:ext cx="2469980" cy="5345289"/>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838200" y="226219"/>
            <a:ext cx="10515600" cy="1325563"/>
          </a:xfrm>
        </p:spPr>
        <p:txBody>
          <a:bodyPr>
            <a:normAutofit/>
          </a:bodyPr>
          <a:lstStyle/>
          <a:p>
            <a:r>
              <a:rPr lang="en-US" sz="4000">
                <a:solidFill>
                  <a:srgbClr val="882483"/>
                </a:solidFill>
              </a:rPr>
              <a:t>Session Feedback Surveys</a:t>
            </a: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03455" y="1428045"/>
            <a:ext cx="8229600" cy="4267200"/>
          </a:xfrm>
        </p:spPr>
        <p:txBody>
          <a:bodyPr>
            <a:normAutofit fontScale="85000" lnSpcReduction="20000"/>
          </a:bodyPr>
          <a:lstStyle/>
          <a:p>
            <a:pPr marL="0" indent="0">
              <a:buNone/>
            </a:pPr>
            <a:r>
              <a:rPr lang="en-US" sz="2133" b="0" i="1"/>
              <a:t>We really want to hear from YOU!</a:t>
            </a:r>
            <a:endParaRPr lang="en-US" sz="2133" b="0"/>
          </a:p>
          <a:p>
            <a:pPr marL="0" indent="0">
              <a:buNone/>
            </a:pPr>
            <a:r>
              <a:rPr lang="en-US" sz="2067" b="0" i="1"/>
              <a:t>In the pursuit of making next year’s Microsoft Power Platform Conference even better, we want to hear your feedback about this session.</a:t>
            </a:r>
            <a:endParaRPr lang="en-US" sz="2067" b="0"/>
          </a:p>
          <a:p>
            <a:pPr marL="0" indent="0">
              <a:buNone/>
            </a:pPr>
            <a:endParaRPr lang="en-US" sz="2133" b="0"/>
          </a:p>
          <a:p>
            <a:pPr marL="0" indent="0">
              <a:buNone/>
            </a:pPr>
            <a:r>
              <a:rPr lang="en-US" sz="2133" i="1"/>
              <a:t>Here’s How -</a:t>
            </a:r>
            <a:endParaRPr lang="en-US" sz="2133"/>
          </a:p>
          <a:p>
            <a:r>
              <a:rPr lang="en-US" sz="2133" b="0" i="1"/>
              <a:t>Simply go to the </a:t>
            </a:r>
            <a:r>
              <a:rPr lang="en-US" sz="2133" b="0" i="1" err="1"/>
              <a:t>Whova</a:t>
            </a:r>
            <a:r>
              <a:rPr lang="en-US" sz="2133" b="0" i="1"/>
              <a:t> App on your smartphone</a:t>
            </a:r>
            <a:endParaRPr lang="en-US" sz="2133" b="0"/>
          </a:p>
          <a:p>
            <a:r>
              <a:rPr lang="en-US" sz="2133" b="0" i="1"/>
              <a:t>Scroll down on the Microsoft Power Platform Conference Homepage to ‘Additional Resources’ to click “Surveys’.</a:t>
            </a:r>
            <a:endParaRPr lang="en-US" sz="2133" b="0"/>
          </a:p>
          <a:p>
            <a:r>
              <a:rPr lang="en-US" sz="2133" b="0" i="1"/>
              <a:t>Click Session Feedback.</a:t>
            </a:r>
            <a:endParaRPr lang="en-US" sz="2133" b="0"/>
          </a:p>
          <a:p>
            <a:r>
              <a:rPr lang="en-US" sz="2133" b="0" i="1"/>
              <a:t>Scroll down to find this session title.</a:t>
            </a:r>
            <a:endParaRPr lang="en-US" sz="2133" b="0"/>
          </a:p>
          <a:p>
            <a:r>
              <a:rPr lang="en-US" sz="2133" b="0" i="1"/>
              <a:t>Complete the session feedback survey.</a:t>
            </a:r>
            <a:endParaRPr lang="en-US" sz="2133" b="0"/>
          </a:p>
          <a:p>
            <a:r>
              <a:rPr lang="en-US" sz="2133" b="0" i="1"/>
              <a:t>Finally, click ‘Submit’</a:t>
            </a:r>
            <a:endParaRPr lang="en-US" sz="2133" b="0"/>
          </a:p>
          <a:p>
            <a:pPr marL="0" indent="0">
              <a:buNone/>
            </a:pPr>
            <a:endParaRPr lang="en-US" sz="2133" b="0"/>
          </a:p>
          <a:p>
            <a:pPr marL="0" indent="0">
              <a:buNone/>
            </a:pPr>
            <a:r>
              <a:rPr lang="en-US" sz="2133" b="0" i="1"/>
              <a:t>It’s just that easy!</a:t>
            </a:r>
            <a:endParaRPr lang="en-US" sz="2133" b="0"/>
          </a:p>
          <a:p>
            <a:endParaRPr lang="en-US" sz="2133"/>
          </a:p>
        </p:txBody>
      </p:sp>
    </p:spTree>
    <p:extLst>
      <p:ext uri="{BB962C8B-B14F-4D97-AF65-F5344CB8AC3E}">
        <p14:creationId xmlns:p14="http://schemas.microsoft.com/office/powerpoint/2010/main" val="37205461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Whova word in blue on a white background">
            <a:extLst>
              <a:ext uri="{FF2B5EF4-FFF2-40B4-BE49-F238E27FC236}">
                <a16:creationId xmlns:a16="http://schemas.microsoft.com/office/drawing/2014/main" id="{931740CA-3FA7-198D-6774-6EF2CBF29F0C}"/>
              </a:ext>
            </a:extLst>
          </p:cNvPr>
          <p:cNvPicPr>
            <a:picLocks noChangeAspect="1"/>
          </p:cNvPicPr>
          <p:nvPr/>
        </p:nvPicPr>
        <p:blipFill>
          <a:blip r:embed="rId2"/>
          <a:stretch>
            <a:fillRect/>
          </a:stretch>
        </p:blipFill>
        <p:spPr>
          <a:xfrm>
            <a:off x="2287131" y="306208"/>
            <a:ext cx="2377437" cy="800099"/>
          </a:xfrm>
          <a:prstGeom prst="rect">
            <a:avLst/>
          </a:prstGeom>
        </p:spPr>
      </p:pic>
      <p:pic>
        <p:nvPicPr>
          <p:cNvPr id="5" name="Picture 4" descr="A screen shot of a phone with a QR code and app store images">
            <a:extLst>
              <a:ext uri="{FF2B5EF4-FFF2-40B4-BE49-F238E27FC236}">
                <a16:creationId xmlns:a16="http://schemas.microsoft.com/office/drawing/2014/main" id="{BC216537-C7DA-7CE3-60CA-614591F26D91}"/>
              </a:ext>
            </a:extLst>
          </p:cNvPr>
          <p:cNvPicPr>
            <a:picLocks noChangeAspect="1"/>
          </p:cNvPicPr>
          <p:nvPr/>
        </p:nvPicPr>
        <p:blipFill>
          <a:blip r:embed="rId3"/>
          <a:stretch>
            <a:fillRect/>
          </a:stretch>
        </p:blipFill>
        <p:spPr>
          <a:xfrm>
            <a:off x="1249709" y="1336855"/>
            <a:ext cx="2797640" cy="5214937"/>
          </a:xfrm>
          <a:prstGeom prst="rect">
            <a:avLst/>
          </a:prstGeom>
        </p:spPr>
      </p:pic>
      <p:sp>
        <p:nvSpPr>
          <p:cNvPr id="8" name="TextBox 7">
            <a:extLst>
              <a:ext uri="{FF2B5EF4-FFF2-40B4-BE49-F238E27FC236}">
                <a16:creationId xmlns:a16="http://schemas.microsoft.com/office/drawing/2014/main" id="{3621A9B1-5D1E-8EDA-B18E-C71ACCC8B10D}"/>
              </a:ext>
            </a:extLst>
          </p:cNvPr>
          <p:cNvSpPr txBox="1"/>
          <p:nvPr/>
        </p:nvSpPr>
        <p:spPr>
          <a:xfrm>
            <a:off x="4845580" y="314324"/>
            <a:ext cx="585787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DACEE"/>
                </a:solidFill>
                <a:effectLst/>
                <a:uLnTx/>
                <a:uFillTx/>
                <a:latin typeface="Calibri" panose="020F0502020204030204"/>
                <a:ea typeface="+mn-ea"/>
                <a:cs typeface="+mn-cs"/>
              </a:rPr>
              <a:t>The official event app for the </a:t>
            </a:r>
            <a:r>
              <a:rPr kumimoji="0" lang="en-US" sz="2400" b="1" i="0" u="none" strike="noStrike" kern="1200" cap="none" spc="0" normalizeH="0" baseline="0" noProof="0">
                <a:ln>
                  <a:noFill/>
                </a:ln>
                <a:solidFill>
                  <a:srgbClr val="2DACEE"/>
                </a:solidFill>
                <a:effectLst/>
                <a:uLnTx/>
                <a:uFillTx/>
                <a:latin typeface="Calibri" panose="020F0502020204030204"/>
                <a:ea typeface="+mn-ea"/>
                <a:cs typeface="+mn-cs"/>
              </a:rPr>
              <a:t>Microsoft Power Platform Conference – Fall 2023</a:t>
            </a:r>
          </a:p>
        </p:txBody>
      </p:sp>
      <p:sp>
        <p:nvSpPr>
          <p:cNvPr id="13" name="TextBox 12">
            <a:extLst>
              <a:ext uri="{FF2B5EF4-FFF2-40B4-BE49-F238E27FC236}">
                <a16:creationId xmlns:a16="http://schemas.microsoft.com/office/drawing/2014/main" id="{2420C10F-0FBD-0FA6-FD4F-18D769F87D12}"/>
              </a:ext>
            </a:extLst>
          </p:cNvPr>
          <p:cNvSpPr txBox="1"/>
          <p:nvPr/>
        </p:nvSpPr>
        <p:spPr>
          <a:xfrm>
            <a:off x="4664568" y="2114109"/>
            <a:ext cx="436281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alibri" panose="020F0502020204030204"/>
                <a:ea typeface="+mn-ea"/>
                <a:cs typeface="+mn-cs"/>
              </a:rPr>
              <a:t>Join the event app to access:</a:t>
            </a:r>
          </a:p>
        </p:txBody>
      </p:sp>
      <p:pic>
        <p:nvPicPr>
          <p:cNvPr id="10" name="Picture 9" descr="A rectangular text box of event app access">
            <a:extLst>
              <a:ext uri="{FF2B5EF4-FFF2-40B4-BE49-F238E27FC236}">
                <a16:creationId xmlns:a16="http://schemas.microsoft.com/office/drawing/2014/main" id="{34675047-E99F-4D05-6007-135C03473C77}"/>
              </a:ext>
            </a:extLst>
          </p:cNvPr>
          <p:cNvPicPr>
            <a:picLocks noChangeAspect="1"/>
          </p:cNvPicPr>
          <p:nvPr/>
        </p:nvPicPr>
        <p:blipFill rotWithShape="1">
          <a:blip r:embed="rId4"/>
          <a:srcRect t="26870"/>
          <a:stretch/>
        </p:blipFill>
        <p:spPr>
          <a:xfrm>
            <a:off x="4664568" y="2575774"/>
            <a:ext cx="5384800" cy="2331165"/>
          </a:xfrm>
          <a:prstGeom prst="rect">
            <a:avLst/>
          </a:prstGeom>
        </p:spPr>
      </p:pic>
      <p:sp>
        <p:nvSpPr>
          <p:cNvPr id="12" name="Rectangle 11" descr="Rectangular blue box with event invitation code black text PPCFall2023">
            <a:extLst>
              <a:ext uri="{FF2B5EF4-FFF2-40B4-BE49-F238E27FC236}">
                <a16:creationId xmlns:a16="http://schemas.microsoft.com/office/drawing/2014/main" id="{A3B93281-4B28-3D3B-28E9-492E065C17A1}"/>
              </a:ext>
            </a:extLst>
          </p:cNvPr>
          <p:cNvSpPr/>
          <p:nvPr/>
        </p:nvSpPr>
        <p:spPr>
          <a:xfrm>
            <a:off x="5736303" y="5113002"/>
            <a:ext cx="2408350" cy="1055978"/>
          </a:xfrm>
          <a:prstGeom prst="rect">
            <a:avLst/>
          </a:prstGeom>
          <a:solidFill>
            <a:srgbClr val="2DAC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solidFill>
                  <a:prstClr val="black"/>
                </a:solidFill>
                <a:effectLst/>
                <a:uLnTx/>
                <a:uFillTx/>
                <a:latin typeface="Calibri" panose="020F0502020204030204"/>
                <a:ea typeface="+mn-ea"/>
                <a:cs typeface="+mn-cs"/>
              </a:rPr>
              <a:t>Event Invitation Code: PPCFall2023</a:t>
            </a:r>
          </a:p>
        </p:txBody>
      </p:sp>
    </p:spTree>
    <p:extLst>
      <p:ext uri="{BB962C8B-B14F-4D97-AF65-F5344CB8AC3E}">
        <p14:creationId xmlns:p14="http://schemas.microsoft.com/office/powerpoint/2010/main" val="1414153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of a laptop with stickers and the message of Join the Community at https://aka.ms/jointhecommunity">
            <a:extLst>
              <a:ext uri="{FF2B5EF4-FFF2-40B4-BE49-F238E27FC236}">
                <a16:creationId xmlns:a16="http://schemas.microsoft.com/office/drawing/2014/main" id="{95D8A73E-0379-6341-10AD-B23C9504B50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r="5370" b="16725"/>
          <a:stretch/>
        </p:blipFill>
        <p:spPr>
          <a:xfrm>
            <a:off x="-1" y="-1"/>
            <a:ext cx="12202087" cy="7581419"/>
          </a:xfrm>
          <a:prstGeom prst="rect">
            <a:avLst/>
          </a:prstGeom>
        </p:spPr>
      </p:pic>
      <p:sp>
        <p:nvSpPr>
          <p:cNvPr id="15" name="TextBox 14">
            <a:extLst>
              <a:ext uri="{FF2B5EF4-FFF2-40B4-BE49-F238E27FC236}">
                <a16:creationId xmlns:a16="http://schemas.microsoft.com/office/drawing/2014/main" id="{D50E3E93-74E2-3117-E423-7D982EC7B787}"/>
              </a:ext>
            </a:extLst>
          </p:cNvPr>
          <p:cNvSpPr txBox="1"/>
          <p:nvPr/>
        </p:nvSpPr>
        <p:spPr>
          <a:xfrm>
            <a:off x="6096000" y="2730654"/>
            <a:ext cx="685115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Be a part of the best Community in tech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https://aka.ms/jointhecommunity </a:t>
            </a:r>
          </a:p>
        </p:txBody>
      </p:sp>
      <p:sp>
        <p:nvSpPr>
          <p:cNvPr id="4" name="TextBox 3">
            <a:extLst>
              <a:ext uri="{FF2B5EF4-FFF2-40B4-BE49-F238E27FC236}">
                <a16:creationId xmlns:a16="http://schemas.microsoft.com/office/drawing/2014/main" id="{94942731-E11A-D999-EAA7-06FA753994DB}"/>
              </a:ext>
            </a:extLst>
          </p:cNvPr>
          <p:cNvSpPr txBox="1"/>
          <p:nvPr/>
        </p:nvSpPr>
        <p:spPr>
          <a:xfrm>
            <a:off x="2834560" y="717498"/>
            <a:ext cx="708731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FFFFFF"/>
                </a:solidFill>
                <a:effectLst/>
                <a:uLnTx/>
                <a:uFillTx/>
                <a:latin typeface="Segoe UI"/>
                <a:ea typeface="+mn-ea"/>
                <a:cs typeface="+mn-cs"/>
              </a:rPr>
              <a:t>Learn </a:t>
            </a:r>
            <a:r>
              <a:rPr kumimoji="0" lang="en-US" sz="3600" b="1"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a:t>
            </a:r>
            <a:r>
              <a:rPr kumimoji="0" lang="en-US" sz="3600" b="1" i="0" u="none" strike="noStrike" kern="1200" cap="none" spc="0" normalizeH="0" baseline="0" noProof="0">
                <a:ln>
                  <a:noFill/>
                </a:ln>
                <a:solidFill>
                  <a:srgbClr val="FFFFFF"/>
                </a:solidFill>
                <a:effectLst/>
                <a:uLnTx/>
                <a:uFillTx/>
                <a:latin typeface="Segoe UI"/>
                <a:ea typeface="+mn-ea"/>
                <a:cs typeface="+mn-cs"/>
              </a:rPr>
              <a:t> Explore </a:t>
            </a:r>
            <a:r>
              <a:rPr kumimoji="0" lang="en-US" sz="3600" b="1" i="0" u="none" strike="noStrike" kern="1200" cap="none" spc="0" normalizeH="0" baseline="0" noProof="0">
                <a:ln>
                  <a:noFill/>
                </a:ln>
                <a:solidFill>
                  <a:srgbClr val="FFFFFF"/>
                </a:solidFill>
                <a:effectLst/>
                <a:uLnTx/>
                <a:uFillTx/>
                <a:latin typeface="Segoe UI"/>
                <a:ea typeface="+mn-ea"/>
                <a:cs typeface="+mn-cs"/>
                <a:sym typeface="Wingdings" panose="05000000000000000000" pitchFamily="2" charset="2"/>
              </a:rPr>
              <a:t></a:t>
            </a:r>
            <a:r>
              <a:rPr kumimoji="0" lang="en-US" sz="3600" b="1" i="0" u="none" strike="noStrike" kern="1200" cap="none" spc="0" normalizeH="0" baseline="0" noProof="0">
                <a:ln>
                  <a:noFill/>
                </a:ln>
                <a:solidFill>
                  <a:srgbClr val="FFFFFF"/>
                </a:solidFill>
                <a:effectLst/>
                <a:uLnTx/>
                <a:uFillTx/>
                <a:latin typeface="Segoe UI"/>
                <a:ea typeface="+mn-ea"/>
                <a:cs typeface="+mn-cs"/>
              </a:rPr>
              <a:t> Connect</a:t>
            </a:r>
          </a:p>
        </p:txBody>
      </p:sp>
    </p:spTree>
    <p:extLst>
      <p:ext uri="{BB962C8B-B14F-4D97-AF65-F5344CB8AC3E}">
        <p14:creationId xmlns:p14="http://schemas.microsoft.com/office/powerpoint/2010/main" val="15429701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29D2031-1CDB-6FC7-A73B-8A18EFC51E8F}"/>
              </a:ext>
            </a:extLst>
          </p:cNvPr>
          <p:cNvSpPr txBox="1">
            <a:spLocks noGrp="1"/>
          </p:cNvSpPr>
          <p:nvPr>
            <p:ph type="title"/>
          </p:nvPr>
        </p:nvSpPr>
        <p:spPr>
          <a:xfrm>
            <a:off x="588263" y="457200"/>
            <a:ext cx="4922521" cy="923330"/>
          </a:xfrm>
        </p:spPr>
        <p:txBody>
          <a:bodyPr>
            <a:noAutofit/>
          </a:bodyPr>
          <a:lstStyle>
            <a:defPPr>
              <a:defRPr lang="en-US"/>
            </a:defPPr>
            <a:lvl1pPr>
              <a:defRPr sz="3600" spc="-50">
                <a:latin typeface="+mj-lt"/>
              </a:defRPr>
            </a:lvl1pPr>
          </a:lstStyle>
          <a:p>
            <a:pPr lvl="0"/>
            <a:r>
              <a:rPr lang="en-US" sz="4400"/>
              <a:t>Super Users</a:t>
            </a:r>
            <a:br>
              <a:rPr lang="en-US" sz="4000"/>
            </a:br>
            <a:r>
              <a:rPr lang="en-US" sz="2800"/>
              <a:t>Power Platform Community</a:t>
            </a:r>
            <a:endParaRPr lang="en-US" sz="4000" noProof="0"/>
          </a:p>
        </p:txBody>
      </p:sp>
      <p:sp>
        <p:nvSpPr>
          <p:cNvPr id="4" name="Content Placeholder 3">
            <a:extLst>
              <a:ext uri="{FF2B5EF4-FFF2-40B4-BE49-F238E27FC236}">
                <a16:creationId xmlns:a16="http://schemas.microsoft.com/office/drawing/2014/main" id="{93C2F7B8-870E-98CB-A0B8-34EE8A6995EA}"/>
              </a:ext>
            </a:extLst>
          </p:cNvPr>
          <p:cNvSpPr>
            <a:spLocks noGrp="1"/>
          </p:cNvSpPr>
          <p:nvPr>
            <p:ph sz="quarter" idx="10"/>
          </p:nvPr>
        </p:nvSpPr>
        <p:spPr>
          <a:xfrm>
            <a:off x="588262" y="1683293"/>
            <a:ext cx="5607887" cy="5125721"/>
          </a:xfrm>
        </p:spPr>
        <p:txBody>
          <a:bodyPr>
            <a:normAutofit/>
          </a:bodyPr>
          <a:lstStyle/>
          <a:p>
            <a:pPr marL="0" indent="0">
              <a:buNone/>
            </a:pPr>
            <a:r>
              <a:rPr lang="en-US"/>
              <a:t>Industry experts and the top contributors in the community</a:t>
            </a:r>
          </a:p>
          <a:p>
            <a:pPr marL="0">
              <a:spcBef>
                <a:spcPts val="0"/>
              </a:spcBef>
            </a:pPr>
            <a:r>
              <a:rPr lang="en-US" sz="2000"/>
              <a:t>Provide solutions in the forums</a:t>
            </a:r>
          </a:p>
          <a:p>
            <a:pPr marL="0">
              <a:spcBef>
                <a:spcPts val="0"/>
              </a:spcBef>
            </a:pPr>
            <a:r>
              <a:rPr lang="en-US" sz="2000"/>
              <a:t>Blog authors</a:t>
            </a:r>
          </a:p>
          <a:p>
            <a:pPr marL="0">
              <a:spcBef>
                <a:spcPts val="0"/>
              </a:spcBef>
            </a:pPr>
            <a:r>
              <a:rPr lang="en-US" sz="2000"/>
              <a:t>Video tutorials, tips, and tricks</a:t>
            </a:r>
          </a:p>
          <a:p>
            <a:pPr marL="0">
              <a:spcBef>
                <a:spcPts val="0"/>
              </a:spcBef>
            </a:pPr>
            <a:r>
              <a:rPr lang="en-US" sz="2000"/>
              <a:t>Moderate the forums</a:t>
            </a:r>
          </a:p>
          <a:p>
            <a:pPr marL="0">
              <a:spcBef>
                <a:spcPts val="0"/>
              </a:spcBef>
            </a:pPr>
            <a:r>
              <a:rPr lang="en-US" sz="2000"/>
              <a:t>Badge recognition</a:t>
            </a:r>
          </a:p>
          <a:p>
            <a:pPr marL="0">
              <a:spcBef>
                <a:spcPts val="0"/>
              </a:spcBef>
            </a:pPr>
            <a:r>
              <a:rPr lang="en-US" sz="2000"/>
              <a:t>Monthly Super User Update calls</a:t>
            </a:r>
          </a:p>
          <a:p>
            <a:pPr marL="0">
              <a:spcBef>
                <a:spcPts val="0"/>
              </a:spcBef>
            </a:pPr>
            <a:r>
              <a:rPr lang="en-US" sz="2000"/>
              <a:t>And MUCH more!</a:t>
            </a:r>
          </a:p>
          <a:p>
            <a:endParaRPr lang="en-US" sz="2400"/>
          </a:p>
          <a:p>
            <a:pPr marL="0" indent="0" algn="ctr">
              <a:spcBef>
                <a:spcPts val="0"/>
              </a:spcBef>
              <a:buNone/>
            </a:pPr>
            <a:r>
              <a:rPr lang="en-US" sz="2400" b="1"/>
              <a:t>Do you want to become a Super User? </a:t>
            </a:r>
            <a:r>
              <a:rPr lang="en-US" sz="2000"/>
              <a:t>Register for our 6 month</a:t>
            </a:r>
            <a:endParaRPr lang="en-US" sz="2400"/>
          </a:p>
          <a:p>
            <a:pPr marL="0" indent="0" algn="ctr">
              <a:spcBef>
                <a:spcPts val="0"/>
              </a:spcBef>
              <a:buNone/>
            </a:pPr>
            <a:r>
              <a:rPr lang="en-US" sz="3200" b="1"/>
              <a:t>S</a:t>
            </a:r>
            <a:r>
              <a:rPr lang="en-US" sz="3200"/>
              <a:t>uper </a:t>
            </a:r>
            <a:r>
              <a:rPr lang="en-US" sz="3200" b="1"/>
              <a:t>U</a:t>
            </a:r>
            <a:r>
              <a:rPr lang="en-US" sz="3200"/>
              <a:t>ser </a:t>
            </a:r>
            <a:r>
              <a:rPr lang="en-US" sz="3200" b="1"/>
              <a:t>I</a:t>
            </a:r>
            <a:r>
              <a:rPr lang="en-US" sz="3200"/>
              <a:t>n </a:t>
            </a:r>
            <a:r>
              <a:rPr lang="en-US" sz="3200" b="1"/>
              <a:t>T</a:t>
            </a:r>
            <a:r>
              <a:rPr lang="en-US" sz="3200"/>
              <a:t>raining </a:t>
            </a:r>
            <a:r>
              <a:rPr lang="en-US" sz="2000"/>
              <a:t>initiative at</a:t>
            </a:r>
            <a:r>
              <a:rPr lang="en-US" sz="3200"/>
              <a:t> </a:t>
            </a:r>
          </a:p>
          <a:p>
            <a:pPr marL="0" indent="0" algn="ctr">
              <a:buNone/>
            </a:pPr>
            <a:r>
              <a:rPr lang="en-US" sz="4800">
                <a:hlinkClick r:id="rId2"/>
              </a:rPr>
              <a:t>Aka.ms/SUIT</a:t>
            </a:r>
            <a:endParaRPr lang="en-US" sz="4800"/>
          </a:p>
        </p:txBody>
      </p:sp>
    </p:spTree>
    <p:extLst>
      <p:ext uri="{BB962C8B-B14F-4D97-AF65-F5344CB8AC3E}">
        <p14:creationId xmlns:p14="http://schemas.microsoft.com/office/powerpoint/2010/main" val="26624863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D07004C-1809-7B2F-D45E-5F9BAF88B475}"/>
              </a:ext>
            </a:extLst>
          </p:cNvPr>
          <p:cNvSpPr>
            <a:spLocks noGrp="1"/>
          </p:cNvSpPr>
          <p:nvPr>
            <p:ph type="body" sz="quarter" idx="10"/>
          </p:nvPr>
        </p:nvSpPr>
        <p:spPr/>
        <p:txBody>
          <a:bodyPr/>
          <a:lstStyle/>
          <a:p>
            <a:endParaRPr lang="en-US">
              <a:solidFill>
                <a:schemeClr val="bg2"/>
              </a:solidFill>
            </a:endParaRPr>
          </a:p>
        </p:txBody>
      </p:sp>
      <p:sp>
        <p:nvSpPr>
          <p:cNvPr id="5" name="TextBox 4">
            <a:extLst>
              <a:ext uri="{FF2B5EF4-FFF2-40B4-BE49-F238E27FC236}">
                <a16:creationId xmlns:a16="http://schemas.microsoft.com/office/drawing/2014/main" id="{E8A354A1-BEE6-221A-D951-17F87110336B}"/>
              </a:ext>
            </a:extLst>
          </p:cNvPr>
          <p:cNvSpPr txBox="1"/>
          <p:nvPr/>
        </p:nvSpPr>
        <p:spPr>
          <a:xfrm>
            <a:off x="732898" y="1314376"/>
            <a:ext cx="7781029" cy="2031325"/>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gradFill flip="none" rotWithShape="1">
                  <a:gsLst>
                    <a:gs pos="0">
                      <a:srgbClr val="D59DFF"/>
                    </a:gs>
                    <a:gs pos="100000">
                      <a:srgbClr val="FF9349"/>
                    </a:gs>
                  </a:gsLst>
                  <a:lin ang="0" scaled="1"/>
                  <a:tileRect/>
                </a:gradFill>
                <a:effectLst/>
                <a:uLnTx/>
                <a:uFillTx/>
                <a:latin typeface="Segoe UI Semibold"/>
                <a:ea typeface="+mn-ea"/>
                <a:cs typeface="Segoe UI Semibold"/>
              </a:rPr>
              <a:t>Microsoft </a:t>
            </a: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gradFill flip="none" rotWithShape="1">
                  <a:gsLst>
                    <a:gs pos="0">
                      <a:srgbClr val="D59DFF"/>
                    </a:gs>
                    <a:gs pos="100000">
                      <a:srgbClr val="FF9349"/>
                    </a:gs>
                  </a:gsLst>
                  <a:lin ang="0" scaled="1"/>
                  <a:tileRect/>
                </a:gradFill>
                <a:effectLst/>
                <a:uLnTx/>
                <a:uFillTx/>
                <a:latin typeface="Segoe UI Semibold"/>
                <a:ea typeface="+mn-ea"/>
                <a:cs typeface="Segoe UI Semibold"/>
              </a:rPr>
              <a:t>Business Applications </a:t>
            </a: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gradFill flip="none" rotWithShape="1">
                  <a:gsLst>
                    <a:gs pos="0">
                      <a:srgbClr val="D59DFF"/>
                    </a:gs>
                    <a:gs pos="100000">
                      <a:srgbClr val="FF9349"/>
                    </a:gs>
                  </a:gsLst>
                  <a:lin ang="0" scaled="1"/>
                  <a:tileRect/>
                </a:gradFill>
                <a:effectLst/>
                <a:uLnTx/>
                <a:uFillTx/>
                <a:latin typeface="Segoe UI Semibold"/>
                <a:ea typeface="+mn-ea"/>
                <a:cs typeface="Segoe UI Semibold"/>
              </a:rPr>
              <a:t>Launch Event</a:t>
            </a:r>
            <a:endParaRPr kumimoji="0" lang="en-US" sz="18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12" name="TextBox 11">
            <a:extLst>
              <a:ext uri="{FF2B5EF4-FFF2-40B4-BE49-F238E27FC236}">
                <a16:creationId xmlns:a16="http://schemas.microsoft.com/office/drawing/2014/main" id="{CA41D643-DAEA-A9A4-2D8A-1D5E3E1F281E}"/>
              </a:ext>
            </a:extLst>
          </p:cNvPr>
          <p:cNvSpPr txBox="1"/>
          <p:nvPr/>
        </p:nvSpPr>
        <p:spPr>
          <a:xfrm>
            <a:off x="732898" y="3337531"/>
            <a:ext cx="5363102" cy="123110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Experience the new era of AI-powered business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Get an in-depth look at the latest AI innovations across Microsoft Dynamics 365 and Microsoft Power Platform at the Microsoft Business Applications Launch Event.</a:t>
            </a:r>
            <a:endPar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PMingLiU" panose="02020500000000000000" pitchFamily="18" charset="-120"/>
              <a:cs typeface="Segoe UI Semibold" panose="020B0502040204020203"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11A6F5"/>
                </a:solidFill>
                <a:effectLst/>
                <a:uLnTx/>
                <a:uFillTx/>
                <a:latin typeface="Segoe UI Semibold" panose="020B0502040204020203" pitchFamily="34" charset="0"/>
                <a:ea typeface="PMingLiU" panose="02020500000000000000" pitchFamily="18" charset="-120"/>
                <a:cs typeface="Segoe UI Semibold" panose="020B0502040204020203" pitchFamily="34" charset="0"/>
              </a:rPr>
              <a:t>Register now: </a:t>
            </a:r>
            <a:r>
              <a:rPr kumimoji="0" lang="en-US" sz="1400" b="0" i="0" u="none" strike="noStrike" kern="1200" cap="none" spc="0" normalizeH="0" baseline="0" noProof="0" err="1">
                <a:ln>
                  <a:noFill/>
                </a:ln>
                <a:solidFill>
                  <a:srgbClr val="11A6F5"/>
                </a:solidFill>
                <a:effectLst/>
                <a:uLnTx/>
                <a:uFillTx/>
                <a:latin typeface="Segoe UI" panose="020B0502040204020203" pitchFamily="34" charset="0"/>
                <a:ea typeface="+mn-ea"/>
                <a:cs typeface="Segoe UI" panose="020B0502040204020203" pitchFamily="34" charset="0"/>
              </a:rPr>
              <a:t>aka.ms</a:t>
            </a:r>
            <a:r>
              <a:rPr kumimoji="0" lang="en-US" sz="1400" b="0" i="0" u="none" strike="noStrike" kern="1200" cap="none" spc="0" normalizeH="0" baseline="0" noProof="0">
                <a:ln>
                  <a:noFill/>
                </a:ln>
                <a:solidFill>
                  <a:srgbClr val="11A6F5"/>
                </a:solidFill>
                <a:effectLst/>
                <a:uLnTx/>
                <a:uFillTx/>
                <a:latin typeface="Segoe UI" panose="020B0502040204020203" pitchFamily="34" charset="0"/>
                <a:ea typeface="+mn-ea"/>
                <a:cs typeface="Segoe UI" panose="020B0502040204020203" pitchFamily="34" charset="0"/>
              </a:rPr>
              <a:t>/</a:t>
            </a:r>
            <a:r>
              <a:rPr kumimoji="0" lang="en-US" sz="1400" b="0" i="0" u="none" strike="noStrike" kern="1200" cap="none" spc="0" normalizeH="0" baseline="0" noProof="0" err="1">
                <a:ln>
                  <a:noFill/>
                </a:ln>
                <a:solidFill>
                  <a:srgbClr val="11A6F5"/>
                </a:solidFill>
                <a:effectLst/>
                <a:uLnTx/>
                <a:uFillTx/>
                <a:latin typeface="Segoe UI" panose="020B0502040204020203" pitchFamily="34" charset="0"/>
                <a:ea typeface="+mn-ea"/>
                <a:cs typeface="Segoe UI" panose="020B0502040204020203" pitchFamily="34" charset="0"/>
              </a:rPr>
              <a:t>BizAppsEvent</a:t>
            </a:r>
            <a:endParaRPr kumimoji="0" lang="en-US" sz="1400" b="0" i="0" u="none" strike="noStrike" kern="1200" cap="none" spc="0" normalizeH="0" baseline="0" noProof="0">
              <a:ln>
                <a:noFill/>
              </a:ln>
              <a:solidFill>
                <a:srgbClr val="11A6F5"/>
              </a:solidFill>
              <a:effectLst/>
              <a:uLnTx/>
              <a:uFillTx/>
              <a:latin typeface="Segoe UI" panose="020B0502040204020203" pitchFamily="34" charset="0"/>
              <a:ea typeface="+mn-ea"/>
              <a:cs typeface="Segoe UI" panose="020B0502040204020203" pitchFamily="34" charset="0"/>
            </a:endParaRPr>
          </a:p>
        </p:txBody>
      </p:sp>
      <p:pic>
        <p:nvPicPr>
          <p:cNvPr id="3" name="Picture 2" descr="A QR code with three circles in three corners">
            <a:extLst>
              <a:ext uri="{FF2B5EF4-FFF2-40B4-BE49-F238E27FC236}">
                <a16:creationId xmlns:a16="http://schemas.microsoft.com/office/drawing/2014/main" id="{5E796DCA-9CA4-A82A-00E1-E7E970B6B559}"/>
              </a:ext>
            </a:extLst>
          </p:cNvPr>
          <p:cNvPicPr>
            <a:picLocks noChangeAspect="1"/>
          </p:cNvPicPr>
          <p:nvPr/>
        </p:nvPicPr>
        <p:blipFill>
          <a:blip r:embed="rId3"/>
          <a:srcRect/>
          <a:stretch/>
        </p:blipFill>
        <p:spPr>
          <a:xfrm>
            <a:off x="732898" y="4670880"/>
            <a:ext cx="1367121" cy="1367121"/>
          </a:xfrm>
          <a:prstGeom prst="rect">
            <a:avLst/>
          </a:prstGeom>
        </p:spPr>
      </p:pic>
      <p:sp>
        <p:nvSpPr>
          <p:cNvPr id="11" name="Rectangle 10">
            <a:extLst>
              <a:ext uri="{FF2B5EF4-FFF2-40B4-BE49-F238E27FC236}">
                <a16:creationId xmlns:a16="http://schemas.microsoft.com/office/drawing/2014/main" id="{2153622B-7DFD-B098-9ED8-3C98637C620C}"/>
              </a:ext>
            </a:extLst>
          </p:cNvPr>
          <p:cNvSpPr/>
          <p:nvPr/>
        </p:nvSpPr>
        <p:spPr>
          <a:xfrm>
            <a:off x="732897" y="6038001"/>
            <a:ext cx="5075621" cy="386901"/>
          </a:xfrm>
          <a:prstGeom prst="rect">
            <a:avLst/>
          </a:prstGeom>
        </p:spPr>
        <p:txBody>
          <a:bodyPr wrap="square" lIns="0" tIns="0" rIns="0" bIns="0" anchor="t" anchorCtr="0">
            <a:spAutoFit/>
          </a:bodyPr>
          <a:lstStyle/>
          <a:p>
            <a:pPr marL="0" marR="0" lvl="0" indent="0" algn="l" defTabSz="914400" rtl="0" eaLnBrk="1" fontAlgn="auto" latinLnBrk="0" hangingPunct="1">
              <a:lnSpc>
                <a:spcPts val="3600"/>
              </a:lnSpc>
              <a:spcBef>
                <a:spcPts val="0"/>
              </a:spcBef>
              <a:spcAft>
                <a:spcPts val="2400"/>
              </a:spcAft>
              <a:buClrTx/>
              <a:buSzPct val="90000"/>
              <a:buFontTx/>
              <a:buNone/>
              <a:tabLst/>
              <a:defRPr/>
            </a:pPr>
            <a:r>
              <a:rPr kumimoji="0" lang="en-US" sz="1400" b="0" i="0" u="none" strike="noStrike" kern="1200" cap="none" spc="0" normalizeH="0" baseline="0" noProof="0">
                <a:ln>
                  <a:noFill/>
                </a:ln>
                <a:solidFill>
                  <a:srgbClr val="D59DFF"/>
                </a:solidFill>
                <a:effectLst/>
                <a:uLnTx/>
                <a:uFillTx/>
                <a:latin typeface="Segoe UI"/>
                <a:ea typeface="+mn-ea"/>
                <a:cs typeface="Segoe UI"/>
              </a:rPr>
              <a:t>October 25, 2023 / 9:00 AM–10:30 AM Pacific Time (UTC-7) </a:t>
            </a:r>
          </a:p>
        </p:txBody>
      </p:sp>
      <p:pic>
        <p:nvPicPr>
          <p:cNvPr id="4" name="Picture 3" descr="A colorful wavy paper on a black background">
            <a:extLst>
              <a:ext uri="{FF2B5EF4-FFF2-40B4-BE49-F238E27FC236}">
                <a16:creationId xmlns:a16="http://schemas.microsoft.com/office/drawing/2014/main" id="{C0E9C4F1-75AD-905A-E0C2-99CCAA4CFC23}"/>
              </a:ext>
            </a:extLst>
          </p:cNvPr>
          <p:cNvPicPr>
            <a:picLocks noChangeAspect="1"/>
          </p:cNvPicPr>
          <p:nvPr/>
        </p:nvPicPr>
        <p:blipFill rotWithShape="1">
          <a:blip r:embed="rId4"/>
          <a:srcRect l="37631" r="25951"/>
          <a:stretch/>
        </p:blipFill>
        <p:spPr>
          <a:xfrm>
            <a:off x="7751928" y="0"/>
            <a:ext cx="4440072" cy="6858000"/>
          </a:xfrm>
          <a:prstGeom prst="rect">
            <a:avLst/>
          </a:prstGeom>
        </p:spPr>
      </p:pic>
    </p:spTree>
    <p:extLst>
      <p:ext uri="{BB962C8B-B14F-4D97-AF65-F5344CB8AC3E}">
        <p14:creationId xmlns:p14="http://schemas.microsoft.com/office/powerpoint/2010/main" val="3875773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33F7D"/>
        </a:solidFill>
        <a:effectLst/>
      </p:bgPr>
    </p:bg>
    <p:spTree>
      <p:nvGrpSpPr>
        <p:cNvPr id="1" name=""/>
        <p:cNvGrpSpPr/>
        <p:nvPr/>
      </p:nvGrpSpPr>
      <p:grpSpPr>
        <a:xfrm>
          <a:off x="0" y="0"/>
          <a:ext cx="0" cy="0"/>
          <a:chOff x="0" y="0"/>
          <a:chExt cx="0" cy="0"/>
        </a:xfrm>
      </p:grpSpPr>
      <p:pic>
        <p:nvPicPr>
          <p:cNvPr id="4" name="Picture 3" descr="A poster for M365 conference">
            <a:extLst>
              <a:ext uri="{FF2B5EF4-FFF2-40B4-BE49-F238E27FC236}">
                <a16:creationId xmlns:a16="http://schemas.microsoft.com/office/drawing/2014/main" id="{C49DA051-D988-11D1-5351-17F854E3C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182" y="0"/>
            <a:ext cx="10457636" cy="6858000"/>
          </a:xfrm>
          <a:prstGeom prst="rect">
            <a:avLst/>
          </a:prstGeom>
        </p:spPr>
      </p:pic>
    </p:spTree>
    <p:extLst>
      <p:ext uri="{BB962C8B-B14F-4D97-AF65-F5344CB8AC3E}">
        <p14:creationId xmlns:p14="http://schemas.microsoft.com/office/powerpoint/2010/main" val="1524127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A4A2E-8BBB-AB19-63EE-D48B7CBEB264}"/>
              </a:ext>
            </a:extLst>
          </p:cNvPr>
          <p:cNvSpPr>
            <a:spLocks noGrp="1"/>
          </p:cNvSpPr>
          <p:nvPr>
            <p:ph type="title"/>
          </p:nvPr>
        </p:nvSpPr>
        <p:spPr>
          <a:xfrm>
            <a:off x="588263" y="457200"/>
            <a:ext cx="4922521" cy="553998"/>
          </a:xfrm>
        </p:spPr>
        <p:txBody>
          <a:bodyPr wrap="square" anchor="t">
            <a:normAutofit fontScale="90000"/>
          </a:bodyPr>
          <a:lstStyle/>
          <a:p>
            <a:r>
              <a:rPr lang="en-US"/>
              <a:t>Continue Your Learning</a:t>
            </a:r>
          </a:p>
        </p:txBody>
      </p:sp>
      <p:sp>
        <p:nvSpPr>
          <p:cNvPr id="3" name="Content Placeholder 2">
            <a:extLst>
              <a:ext uri="{FF2B5EF4-FFF2-40B4-BE49-F238E27FC236}">
                <a16:creationId xmlns:a16="http://schemas.microsoft.com/office/drawing/2014/main" id="{8C99E025-096A-4F10-0489-CF7085C64DA3}"/>
              </a:ext>
            </a:extLst>
          </p:cNvPr>
          <p:cNvSpPr>
            <a:spLocks noGrp="1"/>
          </p:cNvSpPr>
          <p:nvPr>
            <p:ph sz="quarter" idx="10"/>
          </p:nvPr>
        </p:nvSpPr>
        <p:spPr>
          <a:xfrm>
            <a:off x="584201" y="1435100"/>
            <a:ext cx="4922522" cy="4833938"/>
          </a:xfrm>
          <a:noFill/>
        </p:spPr>
        <p:txBody>
          <a:bodyPr wrap="square">
            <a:normAutofit lnSpcReduction="10000"/>
          </a:bodyPr>
          <a:lstStyle/>
          <a:p>
            <a:pPr marL="0" indent="0">
              <a:lnSpc>
                <a:spcPct val="150000"/>
              </a:lnSpc>
              <a:spcBef>
                <a:spcPts val="0"/>
              </a:spcBef>
              <a:buNone/>
            </a:pPr>
            <a:r>
              <a:rPr lang="en-US" sz="3200" b="0" i="0">
                <a:effectLst/>
              </a:rPr>
              <a:t>Join us in</a:t>
            </a:r>
            <a:br>
              <a:rPr lang="en-US" b="0" i="0">
                <a:effectLst/>
              </a:rPr>
            </a:br>
            <a:r>
              <a:rPr lang="en-US" sz="3200" b="1" i="0">
                <a:gradFill flip="none" rotWithShape="1">
                  <a:gsLst>
                    <a:gs pos="0">
                      <a:srgbClr val="0676D4"/>
                    </a:gs>
                    <a:gs pos="61000">
                      <a:srgbClr val="9F42C6"/>
                    </a:gs>
                    <a:gs pos="100000">
                      <a:srgbClr val="9F42C6"/>
                    </a:gs>
                  </a:gsLst>
                  <a:lin ang="0" scaled="1"/>
                  <a:tileRect/>
                </a:gradFill>
                <a:effectLst/>
                <a:latin typeface="+mj-lt"/>
              </a:rPr>
              <a:t>LAS VEGAS</a:t>
            </a:r>
            <a:endParaRPr lang="en-US" sz="3200" b="0" i="0">
              <a:gradFill flip="none" rotWithShape="1">
                <a:gsLst>
                  <a:gs pos="0">
                    <a:srgbClr val="0676D4"/>
                  </a:gs>
                  <a:gs pos="61000">
                    <a:srgbClr val="9F42C6"/>
                  </a:gs>
                  <a:gs pos="100000">
                    <a:srgbClr val="9F42C6"/>
                  </a:gs>
                </a:gsLst>
                <a:lin ang="0" scaled="1"/>
                <a:tileRect/>
              </a:gradFill>
              <a:effectLst/>
              <a:latin typeface="+mj-lt"/>
            </a:endParaRPr>
          </a:p>
          <a:p>
            <a:pPr marL="0" indent="0">
              <a:buNone/>
            </a:pPr>
            <a:r>
              <a:rPr lang="en-US" i="0">
                <a:effectLst/>
              </a:rPr>
              <a:t>December </a:t>
            </a:r>
            <a:r>
              <a:rPr lang="en-US">
                <a:gradFill flip="none" rotWithShape="1">
                  <a:gsLst>
                    <a:gs pos="0">
                      <a:srgbClr val="0676D4"/>
                    </a:gs>
                    <a:gs pos="61000">
                      <a:srgbClr val="9F42C6"/>
                    </a:gs>
                    <a:gs pos="100000">
                      <a:srgbClr val="9F42C6"/>
                    </a:gs>
                  </a:gsLst>
                  <a:lin ang="0" scaled="1"/>
                  <a:tileRect/>
                </a:gradFill>
              </a:rPr>
              <a:t>12-14, 2023</a:t>
            </a:r>
            <a:endParaRPr lang="en-US" sz="3200">
              <a:gradFill flip="none" rotWithShape="1">
                <a:gsLst>
                  <a:gs pos="0">
                    <a:srgbClr val="0676D4"/>
                  </a:gs>
                  <a:gs pos="61000">
                    <a:srgbClr val="9F42C6"/>
                  </a:gs>
                  <a:gs pos="100000">
                    <a:srgbClr val="9F42C6"/>
                  </a:gs>
                </a:gsLst>
                <a:lin ang="0" scaled="1"/>
                <a:tileRect/>
              </a:gradFill>
            </a:endParaRPr>
          </a:p>
          <a:p>
            <a:pPr marL="0" indent="0">
              <a:buNone/>
            </a:pPr>
            <a:r>
              <a:rPr lang="en-US">
                <a:effectLst/>
              </a:rPr>
              <a:t>Workshops</a:t>
            </a:r>
            <a:r>
              <a:rPr lang="en-US" b="0">
                <a:effectLst/>
              </a:rPr>
              <a:t> </a:t>
            </a:r>
            <a:r>
              <a:rPr lang="en-US">
                <a:gradFill flip="none" rotWithShape="1">
                  <a:gsLst>
                    <a:gs pos="0">
                      <a:srgbClr val="0676D4"/>
                    </a:gs>
                    <a:gs pos="61000">
                      <a:srgbClr val="9F42C6"/>
                    </a:gs>
                    <a:gs pos="100000">
                      <a:srgbClr val="9F42C6"/>
                    </a:gs>
                  </a:gsLst>
                  <a:lin ang="0" scaled="1"/>
                  <a:tileRect/>
                </a:gradFill>
              </a:rPr>
              <a:t>10, 11 &amp; 15</a:t>
            </a:r>
            <a:endParaRPr lang="en-US" sz="3200">
              <a:gradFill flip="none" rotWithShape="1">
                <a:gsLst>
                  <a:gs pos="0">
                    <a:srgbClr val="0676D4"/>
                  </a:gs>
                  <a:gs pos="61000">
                    <a:srgbClr val="9F42C6"/>
                  </a:gs>
                  <a:gs pos="100000">
                    <a:srgbClr val="9F42C6"/>
                  </a:gs>
                </a:gsLst>
                <a:lin ang="0" scaled="1"/>
                <a:tileRect/>
              </a:gradFill>
            </a:endParaRPr>
          </a:p>
          <a:p>
            <a:pPr marL="0" indent="0">
              <a:buNone/>
            </a:pPr>
            <a:endParaRPr lang="en-US"/>
          </a:p>
          <a:p>
            <a:pPr marL="0" indent="0">
              <a:buNone/>
            </a:pPr>
            <a:r>
              <a:rPr lang="en-US" b="1">
                <a:solidFill>
                  <a:schemeClr val="accent3"/>
                </a:solidFill>
              </a:rPr>
              <a:t>120+</a:t>
            </a:r>
            <a:r>
              <a:rPr lang="en-US"/>
              <a:t> session on the Microsoft Data and AI Platform</a:t>
            </a:r>
          </a:p>
          <a:p>
            <a:pPr marL="0" indent="0">
              <a:buNone/>
            </a:pPr>
            <a:endParaRPr lang="en-US"/>
          </a:p>
          <a:p>
            <a:pPr marL="0" indent="0">
              <a:buNone/>
            </a:pPr>
            <a:r>
              <a:rPr lang="en-US" b="0" i="0">
                <a:solidFill>
                  <a:schemeClr val="accent1"/>
                </a:solidFill>
                <a:effectLst/>
              </a:rPr>
              <a:t>https://aka.ms/</a:t>
            </a:r>
            <a:r>
              <a:rPr lang="en-US">
                <a:solidFill>
                  <a:schemeClr val="accent1"/>
                </a:solidFill>
              </a:rPr>
              <a:t>mdai</a:t>
            </a:r>
            <a:endParaRPr lang="en-US" b="0" i="0">
              <a:solidFill>
                <a:schemeClr val="accent1"/>
              </a:solidFill>
              <a:effectLst/>
            </a:endParaRPr>
          </a:p>
        </p:txBody>
      </p:sp>
      <p:pic>
        <p:nvPicPr>
          <p:cNvPr id="5" name="Picture 2" descr="A close-up of a logo&#10;&#10;Description automatically generated">
            <a:extLst>
              <a:ext uri="{FF2B5EF4-FFF2-40B4-BE49-F238E27FC236}">
                <a16:creationId xmlns:a16="http://schemas.microsoft.com/office/drawing/2014/main" id="{972BAB4D-C914-2360-8A38-8FDD3E9FBE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289"/>
          <a:stretch/>
        </p:blipFill>
        <p:spPr bwMode="auto">
          <a:xfrm>
            <a:off x="6096000" y="2164080"/>
            <a:ext cx="5233221" cy="2088444"/>
          </a:xfrm>
          <a:prstGeom prst="rect">
            <a:avLst/>
          </a:prstGeom>
          <a:solidFill>
            <a:srgbClr val="FFFFFF"/>
          </a:solidFill>
          <a:ln>
            <a:solidFill>
              <a:schemeClr val="bg1">
                <a:lumMod val="50000"/>
              </a:schemeClr>
            </a:solidFill>
          </a:ln>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D0EF5677-45E2-92E2-8845-58D0D8554687}"/>
              </a:ext>
            </a:extLst>
          </p:cNvPr>
          <p:cNvSpPr/>
          <p:nvPr/>
        </p:nvSpPr>
        <p:spPr bwMode="auto">
          <a:xfrm>
            <a:off x="6096000" y="3703320"/>
            <a:ext cx="5252720" cy="929640"/>
          </a:xfrm>
          <a:prstGeom prst="rect">
            <a:avLst/>
          </a:prstGeom>
          <a:solidFill>
            <a:srgbClr val="121E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ontserrat" panose="00000500000000000000" pitchFamily="2" charset="0"/>
                <a:ea typeface="Segoe UI" pitchFamily="34" charset="0"/>
                <a:cs typeface="Segoe UI" pitchFamily="34" charset="0"/>
              </a:rPr>
              <a:t>December 12 – 14, 2023</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Montserrat" panose="00000500000000000000" pitchFamily="2" charset="0"/>
                <a:ea typeface="Segoe UI" pitchFamily="34" charset="0"/>
                <a:cs typeface="Segoe UI" pitchFamily="34" charset="0"/>
              </a:rPr>
              <a:t>Las Vegas, NV</a:t>
            </a:r>
          </a:p>
        </p:txBody>
      </p:sp>
      <p:pic>
        <p:nvPicPr>
          <p:cNvPr id="7" name="Picture 6" descr="A qr code on a white background&#10;&#10;Description automatically generated">
            <a:extLst>
              <a:ext uri="{FF2B5EF4-FFF2-40B4-BE49-F238E27FC236}">
                <a16:creationId xmlns:a16="http://schemas.microsoft.com/office/drawing/2014/main" id="{D15A44A3-E50A-916F-AD8C-9CA856BF91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9076" y="5625076"/>
            <a:ext cx="1232923" cy="1232923"/>
          </a:xfrm>
          <a:prstGeom prst="rect">
            <a:avLst/>
          </a:prstGeom>
        </p:spPr>
      </p:pic>
    </p:spTree>
    <p:extLst>
      <p:ext uri="{BB962C8B-B14F-4D97-AF65-F5344CB8AC3E}">
        <p14:creationId xmlns:p14="http://schemas.microsoft.com/office/powerpoint/2010/main" val="18901594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A1BCE6-55D3-11F0-C2FD-0D1AE142B7C3}"/>
              </a:ext>
            </a:extLst>
          </p:cNvPr>
          <p:cNvSpPr>
            <a:spLocks noGrp="1"/>
          </p:cNvSpPr>
          <p:nvPr>
            <p:ph type="title"/>
          </p:nvPr>
        </p:nvSpPr>
        <p:spPr>
          <a:xfrm>
            <a:off x="586740" y="333256"/>
            <a:ext cx="11018520" cy="1107996"/>
          </a:xfrm>
        </p:spPr>
        <p:txBody>
          <a:bodyPr/>
          <a:lstStyle/>
          <a:p>
            <a:r>
              <a:rPr lang="en-US"/>
              <a:t>Achieving a competitive advantage with Power Platform and Microsoft Fabric</a:t>
            </a:r>
          </a:p>
        </p:txBody>
      </p:sp>
      <p:sp>
        <p:nvSpPr>
          <p:cNvPr id="10" name="Text Placeholder 9">
            <a:extLst>
              <a:ext uri="{FF2B5EF4-FFF2-40B4-BE49-F238E27FC236}">
                <a16:creationId xmlns:a16="http://schemas.microsoft.com/office/drawing/2014/main" id="{97F2FE6C-8A18-4D5A-7652-2F1FDD189F4D}"/>
              </a:ext>
            </a:extLst>
          </p:cNvPr>
          <p:cNvSpPr>
            <a:spLocks noGrp="1"/>
          </p:cNvSpPr>
          <p:nvPr>
            <p:ph type="body" sz="quarter" idx="16"/>
          </p:nvPr>
        </p:nvSpPr>
        <p:spPr>
          <a:xfrm>
            <a:off x="1511741" y="2059993"/>
            <a:ext cx="6933011" cy="738664"/>
          </a:xfrm>
        </p:spPr>
        <p:txBody>
          <a:bodyPr/>
          <a:lstStyle/>
          <a:p>
            <a:r>
              <a:rPr lang="en-US" sz="2400"/>
              <a:t>What success Looks like in the age of AI…</a:t>
            </a:r>
          </a:p>
        </p:txBody>
      </p:sp>
      <p:sp>
        <p:nvSpPr>
          <p:cNvPr id="12" name="Text Placeholder 11">
            <a:extLst>
              <a:ext uri="{FF2B5EF4-FFF2-40B4-BE49-F238E27FC236}">
                <a16:creationId xmlns:a16="http://schemas.microsoft.com/office/drawing/2014/main" id="{BCF3248D-7298-008A-93F8-10C50DF38AA3}"/>
              </a:ext>
            </a:extLst>
          </p:cNvPr>
          <p:cNvSpPr>
            <a:spLocks noGrp="1"/>
          </p:cNvSpPr>
          <p:nvPr>
            <p:ph type="body" sz="quarter" idx="18"/>
          </p:nvPr>
        </p:nvSpPr>
        <p:spPr>
          <a:xfrm>
            <a:off x="1496099" y="3121021"/>
            <a:ext cx="9199801" cy="369332"/>
          </a:xfrm>
        </p:spPr>
        <p:txBody>
          <a:bodyPr/>
          <a:lstStyle/>
          <a:p>
            <a:r>
              <a:rPr lang="en-US" sz="2400" b="1"/>
              <a:t>Demo</a:t>
            </a:r>
            <a:r>
              <a:rPr lang="en-US" sz="2400"/>
              <a:t>: Power platform integration with Microsoft Fabric</a:t>
            </a:r>
          </a:p>
        </p:txBody>
      </p:sp>
      <p:sp>
        <p:nvSpPr>
          <p:cNvPr id="14" name="Text Placeholder 13">
            <a:extLst>
              <a:ext uri="{FF2B5EF4-FFF2-40B4-BE49-F238E27FC236}">
                <a16:creationId xmlns:a16="http://schemas.microsoft.com/office/drawing/2014/main" id="{0F08CC19-6493-1D6C-1F08-37760C9DEB8E}"/>
              </a:ext>
            </a:extLst>
          </p:cNvPr>
          <p:cNvSpPr>
            <a:spLocks noGrp="1"/>
          </p:cNvSpPr>
          <p:nvPr>
            <p:ph type="body" sz="quarter" idx="20"/>
          </p:nvPr>
        </p:nvSpPr>
        <p:spPr>
          <a:xfrm>
            <a:off x="1511741" y="4182049"/>
            <a:ext cx="8669604" cy="369332"/>
          </a:xfrm>
        </p:spPr>
        <p:txBody>
          <a:bodyPr/>
          <a:lstStyle/>
          <a:p>
            <a:r>
              <a:rPr lang="en-US" sz="2400"/>
              <a:t>Roadmap to kick start your journey</a:t>
            </a:r>
          </a:p>
        </p:txBody>
      </p:sp>
      <p:sp>
        <p:nvSpPr>
          <p:cNvPr id="4" name="Rectangle 3">
            <a:extLst>
              <a:ext uri="{FF2B5EF4-FFF2-40B4-BE49-F238E27FC236}">
                <a16:creationId xmlns:a16="http://schemas.microsoft.com/office/drawing/2014/main" id="{47184616-A2AB-58C6-80D5-1F0D7B0E2080}"/>
              </a:ext>
            </a:extLst>
          </p:cNvPr>
          <p:cNvSpPr/>
          <p:nvPr/>
        </p:nvSpPr>
        <p:spPr>
          <a:xfrm>
            <a:off x="586740" y="1819471"/>
            <a:ext cx="582211" cy="923330"/>
          </a:xfrm>
          <a:prstGeom prst="rect">
            <a:avLst/>
          </a:prstGeom>
          <a:noFill/>
        </p:spPr>
        <p:txBody>
          <a:bodyPr wrap="none" lIns="91440" tIns="45720" rIns="91440" bIns="45720">
            <a:spAutoFit/>
          </a:bodyPr>
          <a:lstStyle/>
          <a:p>
            <a:pPr algn="ctr"/>
            <a:r>
              <a:rPr lang="en-US" sz="5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1</a:t>
            </a:r>
          </a:p>
        </p:txBody>
      </p:sp>
      <p:sp>
        <p:nvSpPr>
          <p:cNvPr id="5" name="Rectangle 4">
            <a:extLst>
              <a:ext uri="{FF2B5EF4-FFF2-40B4-BE49-F238E27FC236}">
                <a16:creationId xmlns:a16="http://schemas.microsoft.com/office/drawing/2014/main" id="{A483ADEF-B87C-3B91-416B-2CC76984CA1E}"/>
              </a:ext>
            </a:extLst>
          </p:cNvPr>
          <p:cNvSpPr/>
          <p:nvPr/>
        </p:nvSpPr>
        <p:spPr>
          <a:xfrm>
            <a:off x="586740" y="2871612"/>
            <a:ext cx="582211" cy="923330"/>
          </a:xfrm>
          <a:prstGeom prst="rect">
            <a:avLst/>
          </a:prstGeom>
          <a:noFill/>
        </p:spPr>
        <p:txBody>
          <a:bodyPr wrap="none" lIns="91440" tIns="45720" rIns="91440" bIns="45720">
            <a:spAutoFit/>
          </a:bodyPr>
          <a:lstStyle/>
          <a:p>
            <a:pPr algn="ctr"/>
            <a:r>
              <a:rPr lang="en-US" sz="5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2</a:t>
            </a:r>
          </a:p>
        </p:txBody>
      </p:sp>
      <p:sp>
        <p:nvSpPr>
          <p:cNvPr id="6" name="Rectangle 5">
            <a:extLst>
              <a:ext uri="{FF2B5EF4-FFF2-40B4-BE49-F238E27FC236}">
                <a16:creationId xmlns:a16="http://schemas.microsoft.com/office/drawing/2014/main" id="{1A3F8A6B-1E6B-1041-C954-7019016A7A36}"/>
              </a:ext>
            </a:extLst>
          </p:cNvPr>
          <p:cNvSpPr/>
          <p:nvPr/>
        </p:nvSpPr>
        <p:spPr>
          <a:xfrm>
            <a:off x="586740" y="3905050"/>
            <a:ext cx="582211" cy="923330"/>
          </a:xfrm>
          <a:prstGeom prst="rect">
            <a:avLst/>
          </a:prstGeom>
          <a:noFill/>
        </p:spPr>
        <p:txBody>
          <a:bodyPr wrap="none" lIns="91440" tIns="45720" rIns="91440" bIns="45720">
            <a:spAutoFit/>
          </a:bodyPr>
          <a:lstStyle/>
          <a:p>
            <a:pPr algn="ctr"/>
            <a:r>
              <a:rPr lang="en-US" sz="5400" b="1" cap="none" spc="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3</a:t>
            </a:r>
          </a:p>
        </p:txBody>
      </p:sp>
    </p:spTree>
    <p:extLst>
      <p:ext uri="{BB962C8B-B14F-4D97-AF65-F5344CB8AC3E}">
        <p14:creationId xmlns:p14="http://schemas.microsoft.com/office/powerpoint/2010/main" val="25497618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CD474-3A36-1B4D-8820-39DF36B03F9D}"/>
              </a:ext>
            </a:extLst>
          </p:cNvPr>
          <p:cNvSpPr>
            <a:spLocks noGrp="1"/>
          </p:cNvSpPr>
          <p:nvPr>
            <p:ph type="title"/>
          </p:nvPr>
        </p:nvSpPr>
        <p:spPr>
          <a:xfrm>
            <a:off x="585785" y="151210"/>
            <a:ext cx="10037693" cy="984885"/>
          </a:xfrm>
        </p:spPr>
        <p:txBody>
          <a:bodyPr/>
          <a:lstStyle/>
          <a:p>
            <a:r>
              <a:rPr lang="en-US" sz="3600" b="1" kern="0" spc="0">
                <a:gradFill>
                  <a:gsLst>
                    <a:gs pos="10000">
                      <a:srgbClr val="55D46E"/>
                    </a:gs>
                    <a:gs pos="50000">
                      <a:srgbClr val="55D46E"/>
                    </a:gs>
                  </a:gsLst>
                  <a:lin ang="18900000" scaled="0"/>
                </a:gradFill>
                <a:latin typeface="Segoe UI Semibold"/>
                <a:ea typeface="+mj-ea"/>
                <a:cs typeface="Segoe UI Light" panose="020B0502040204020203" pitchFamily="34" charset="0"/>
              </a:rPr>
              <a:t>What success looks like </a:t>
            </a:r>
            <a:r>
              <a:rPr lang="en-US" sz="3600" b="1" kern="0" spc="0">
                <a:latin typeface="Segoe UI Semibold"/>
                <a:ea typeface="+mj-ea"/>
                <a:cs typeface="Segoe UI Light" panose="020B0502040204020203" pitchFamily="34" charset="0"/>
              </a:rPr>
              <a:t>to our customers </a:t>
            </a:r>
          </a:p>
        </p:txBody>
      </p:sp>
      <p:sp>
        <p:nvSpPr>
          <p:cNvPr id="8" name="Text Placeholder 7">
            <a:extLst>
              <a:ext uri="{FF2B5EF4-FFF2-40B4-BE49-F238E27FC236}">
                <a16:creationId xmlns:a16="http://schemas.microsoft.com/office/drawing/2014/main" id="{40EAA653-3C1E-3D4B-A636-5174C79C696D}"/>
              </a:ext>
            </a:extLst>
          </p:cNvPr>
          <p:cNvSpPr>
            <a:spLocks noGrp="1"/>
          </p:cNvSpPr>
          <p:nvPr>
            <p:ph type="body" sz="quarter" idx="4294967295"/>
          </p:nvPr>
        </p:nvSpPr>
        <p:spPr>
          <a:xfrm>
            <a:off x="2168036" y="1756515"/>
            <a:ext cx="5678488" cy="492443"/>
          </a:xfrm>
        </p:spPr>
        <p:txBody>
          <a:bodyPr vert="horz" wrap="square" lIns="0" tIns="0" rIns="0" bIns="0" rtlCol="0" anchor="t">
            <a:spAutoFit/>
          </a:bodyPr>
          <a:lstStyle/>
          <a:p>
            <a:pPr marL="0" indent="0">
              <a:spcBef>
                <a:spcPts val="1176"/>
              </a:spcBef>
              <a:spcAft>
                <a:spcPts val="1000"/>
              </a:spcAft>
              <a:buNone/>
            </a:pPr>
            <a:r>
              <a:rPr lang="en-US" sz="1600">
                <a:solidFill>
                  <a:schemeClr val="accent3"/>
                </a:solidFill>
                <a:latin typeface="+mj-lt"/>
                <a:cs typeface="Segoe UI"/>
              </a:rPr>
              <a:t>Power to Question</a:t>
            </a:r>
            <a:r>
              <a:rPr lang="en-US" sz="1600">
                <a:gradFill>
                  <a:gsLst>
                    <a:gs pos="1250">
                      <a:srgbClr val="088142"/>
                    </a:gs>
                    <a:gs pos="100000">
                      <a:srgbClr val="088142"/>
                    </a:gs>
                  </a:gsLst>
                  <a:lin ang="5400000" scaled="0"/>
                </a:gradFill>
                <a:latin typeface="+mj-lt"/>
                <a:cs typeface="Segoe UI"/>
              </a:rPr>
              <a:t>: </a:t>
            </a:r>
            <a:r>
              <a:rPr lang="en-US" sz="1600">
                <a:gradFill>
                  <a:gsLst>
                    <a:gs pos="1250">
                      <a:schemeClr val="tx1"/>
                    </a:gs>
                    <a:gs pos="90000">
                      <a:schemeClr val="tx1"/>
                    </a:gs>
                  </a:gsLst>
                  <a:lin ang="5400000" scaled="0"/>
                </a:gradFill>
                <a:latin typeface="Segoe UI"/>
                <a:cs typeface="Segoe UI"/>
              </a:rPr>
              <a:t>Asking a question requires days and weeks of data gathering and prep, especially when questions span Apps</a:t>
            </a:r>
            <a:endParaRPr lang="en-GB" sz="1600">
              <a:gradFill>
                <a:gsLst>
                  <a:gs pos="1250">
                    <a:schemeClr val="tx1"/>
                  </a:gs>
                  <a:gs pos="90000">
                    <a:schemeClr val="tx1"/>
                  </a:gs>
                </a:gsLst>
                <a:lin ang="5400000" scaled="0"/>
              </a:gradFill>
              <a:latin typeface="Segoe UI" panose="020B0502040204020203" pitchFamily="34" charset="0"/>
            </a:endParaRPr>
          </a:p>
        </p:txBody>
      </p:sp>
      <p:sp>
        <p:nvSpPr>
          <p:cNvPr id="18" name="Text Placeholder 2">
            <a:extLst>
              <a:ext uri="{FF2B5EF4-FFF2-40B4-BE49-F238E27FC236}">
                <a16:creationId xmlns:a16="http://schemas.microsoft.com/office/drawing/2014/main" id="{9170276F-6D4D-4D5C-AF23-25FDF9C468E0}"/>
              </a:ext>
            </a:extLst>
          </p:cNvPr>
          <p:cNvSpPr txBox="1">
            <a:spLocks/>
          </p:cNvSpPr>
          <p:nvPr/>
        </p:nvSpPr>
        <p:spPr>
          <a:xfrm>
            <a:off x="585786" y="702679"/>
            <a:ext cx="10926984" cy="276999"/>
          </a:xfrm>
          <a:prstGeom prst="rect">
            <a:avLst/>
          </a:prstGeom>
        </p:spPr>
        <p:txBody>
          <a:bodyPr vert="horz" wrap="square" lIns="0" tIns="0" rIns="0" bIns="0"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454551">
                    <a:lumMod val="20000"/>
                    <a:lumOff val="80000"/>
                  </a:srgbClr>
                </a:solidFill>
                <a:effectLst/>
                <a:uLnTx/>
                <a:uFillTx/>
                <a:latin typeface="Segoe UI Semibold"/>
                <a:ea typeface="+mn-ea"/>
                <a:cs typeface="Segoe UI" panose="020B0502040204020203" pitchFamily="34" charset="0"/>
              </a:rPr>
              <a:t>Opportunity to make use of ever-expanding data estate</a:t>
            </a:r>
          </a:p>
        </p:txBody>
      </p:sp>
      <p:sp>
        <p:nvSpPr>
          <p:cNvPr id="26" name="Text Placeholder 7">
            <a:extLst>
              <a:ext uri="{FF2B5EF4-FFF2-40B4-BE49-F238E27FC236}">
                <a16:creationId xmlns:a16="http://schemas.microsoft.com/office/drawing/2014/main" id="{C8922A32-8690-4CBF-BCE2-FD13A05AA690}"/>
              </a:ext>
            </a:extLst>
          </p:cNvPr>
          <p:cNvSpPr txBox="1">
            <a:spLocks/>
          </p:cNvSpPr>
          <p:nvPr/>
        </p:nvSpPr>
        <p:spPr>
          <a:xfrm>
            <a:off x="2169600" y="2895215"/>
            <a:ext cx="6022492"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176"/>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FBF5B"/>
                </a:solidFill>
                <a:effectLst/>
                <a:uLnTx/>
                <a:uFillTx/>
                <a:latin typeface="Segoe UI Semibold"/>
                <a:ea typeface="+mn-ea"/>
                <a:cs typeface="Segoe UI" panose="020B0502040204020203" pitchFamily="34" charset="0"/>
              </a:rPr>
              <a:t>Empower your people</a:t>
            </a:r>
            <a:r>
              <a:rPr kumimoji="0" lang="en-US" sz="1600" b="0" i="0" u="none" strike="noStrike" kern="1200" cap="none" spc="0" normalizeH="0" baseline="0" noProof="0">
                <a:ln>
                  <a:noFill/>
                </a:ln>
                <a:gradFill>
                  <a:gsLst>
                    <a:gs pos="1250">
                      <a:srgbClr val="088142"/>
                    </a:gs>
                    <a:gs pos="100000">
                      <a:srgbClr val="088142"/>
                    </a:gs>
                  </a:gsLst>
                  <a:lin ang="5400000" scaled="0"/>
                </a:gradFill>
                <a:effectLst/>
                <a:uLnTx/>
                <a:uFillTx/>
                <a:latin typeface="Segoe UI Semibold"/>
                <a:ea typeface="+mn-ea"/>
                <a:cs typeface="Segoe UI" panose="020B0502040204020203" pitchFamily="34" charset="0"/>
              </a:rPr>
              <a:t>: </a:t>
            </a: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Instead of hiring specialists, or getting new tools, how can I enable my people with tools they know and love?</a:t>
            </a:r>
          </a:p>
        </p:txBody>
      </p:sp>
      <p:sp>
        <p:nvSpPr>
          <p:cNvPr id="27" name="Text Placeholder 7">
            <a:extLst>
              <a:ext uri="{FF2B5EF4-FFF2-40B4-BE49-F238E27FC236}">
                <a16:creationId xmlns:a16="http://schemas.microsoft.com/office/drawing/2014/main" id="{6004C9B6-D363-4A5A-9E27-3E4BB2B6A82C}"/>
              </a:ext>
            </a:extLst>
          </p:cNvPr>
          <p:cNvSpPr txBox="1">
            <a:spLocks/>
          </p:cNvSpPr>
          <p:nvPr/>
        </p:nvSpPr>
        <p:spPr>
          <a:xfrm>
            <a:off x="2168035" y="3883661"/>
            <a:ext cx="6380063"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176"/>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FBF5B"/>
                </a:solidFill>
                <a:effectLst/>
                <a:uLnTx/>
                <a:uFillTx/>
                <a:latin typeface="Segoe UI Semibold"/>
                <a:ea typeface="+mn-ea"/>
                <a:cs typeface="Segoe UI" panose="020B0502040204020203" pitchFamily="34" charset="0"/>
              </a:rPr>
              <a:t>Data integration simplified</a:t>
            </a:r>
            <a:r>
              <a:rPr kumimoji="0" lang="en-US" sz="16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 </a:t>
            </a: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 don’t want to become the Chief Data Integration Officer… we want to simplify our data pipelines and get to answers faster</a:t>
            </a:r>
          </a:p>
        </p:txBody>
      </p:sp>
      <p:sp>
        <p:nvSpPr>
          <p:cNvPr id="28" name="Text Placeholder 7">
            <a:extLst>
              <a:ext uri="{FF2B5EF4-FFF2-40B4-BE49-F238E27FC236}">
                <a16:creationId xmlns:a16="http://schemas.microsoft.com/office/drawing/2014/main" id="{FA0A500A-DF0B-4A64-A183-FC988DA7A9C7}"/>
              </a:ext>
            </a:extLst>
          </p:cNvPr>
          <p:cNvSpPr txBox="1">
            <a:spLocks/>
          </p:cNvSpPr>
          <p:nvPr/>
        </p:nvSpPr>
        <p:spPr>
          <a:xfrm>
            <a:off x="2204957" y="4952462"/>
            <a:ext cx="6168240"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176"/>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3FBF5B"/>
                </a:solidFill>
                <a:effectLst/>
                <a:uLnTx/>
                <a:uFillTx/>
                <a:latin typeface="Segoe UI Semibold"/>
                <a:ea typeface="+mn-ea"/>
                <a:cs typeface="Segoe UI" panose="020B0502040204020203" pitchFamily="34" charset="0"/>
              </a:rPr>
              <a:t>Replicate your success</a:t>
            </a:r>
            <a:r>
              <a:rPr kumimoji="0" lang="en-US" sz="1600" b="0" i="0" u="none" strike="noStrike" kern="1200" cap="none" spc="0" normalizeH="0" baseline="0" noProof="0">
                <a:ln>
                  <a:noFill/>
                </a:ln>
                <a:gradFill>
                  <a:gsLst>
                    <a:gs pos="1250">
                      <a:srgbClr val="088142"/>
                    </a:gs>
                    <a:gs pos="100000">
                      <a:srgbClr val="088142"/>
                    </a:gs>
                  </a:gsLst>
                  <a:lin ang="5400000" scaled="0"/>
                </a:gradFill>
                <a:effectLst/>
                <a:uLnTx/>
                <a:uFillTx/>
                <a:latin typeface="Segoe UI Semibold"/>
                <a:ea typeface="+mn-ea"/>
                <a:cs typeface="Segoe UI" panose="020B0502040204020203" pitchFamily="34" charset="0"/>
              </a:rPr>
              <a:t>: </a:t>
            </a: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we have pockets of innovation; how can I replicate success across my organization without starting from scratch?</a:t>
            </a:r>
          </a:p>
        </p:txBody>
      </p:sp>
      <p:sp>
        <p:nvSpPr>
          <p:cNvPr id="19" name="Rectangle 18">
            <a:extLst>
              <a:ext uri="{FF2B5EF4-FFF2-40B4-BE49-F238E27FC236}">
                <a16:creationId xmlns:a16="http://schemas.microsoft.com/office/drawing/2014/main" id="{32946B0C-C781-45F5-B412-BCE8E2ED629D}"/>
              </a:ext>
            </a:extLst>
          </p:cNvPr>
          <p:cNvSpPr/>
          <p:nvPr/>
        </p:nvSpPr>
        <p:spPr bwMode="auto">
          <a:xfrm>
            <a:off x="8899870" y="841178"/>
            <a:ext cx="3077065" cy="5683250"/>
          </a:xfrm>
          <a:prstGeom prst="rect">
            <a:avLst/>
          </a:prstGeom>
          <a:solidFill>
            <a:schemeClr val="bg2">
              <a:lumMod val="20000"/>
              <a:lumOff val="80000"/>
            </a:schemeClr>
          </a:solidFill>
          <a:ln w="9525" cap="flat" cmpd="sng" algn="ctr">
            <a:noFill/>
            <a:prstDash val="solid"/>
            <a:headEnd type="none" w="med" len="med"/>
            <a:tailEnd type="none" w="med" len="med"/>
          </a:ln>
          <a:effectLst>
            <a:outerShdw blurRad="190500" dist="38100" dir="2700000" algn="ctr" rotWithShape="0">
              <a:schemeClr val="tx1">
                <a:alpha val="25000"/>
              </a:schemeClr>
            </a:outerShdw>
          </a:effectLst>
        </p:spPr>
        <p:txBody>
          <a:bodyPr rot="0" spcFirstLastPara="0" vertOverflow="overflow" horzOverflow="overflow" vert="horz" wrap="square" lIns="274320" tIns="0" rIns="2743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50E6FF">
                    <a:lumMod val="50000"/>
                  </a:srgbClr>
                </a:solidFill>
                <a:effectLst/>
                <a:uLnTx/>
                <a:uFillTx/>
                <a:latin typeface="Segoe UI"/>
                <a:ea typeface="+mn-ea"/>
                <a:cs typeface="Segoe UI"/>
              </a:rPr>
              <a:t>2x </a:t>
            </a:r>
            <a:r>
              <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a:rPr>
              <a:t>data by </a:t>
            </a:r>
            <a:r>
              <a:rPr kumimoji="0" lang="en-US" sz="2800" b="1" i="0" u="none" strike="noStrike" kern="0" cap="none" spc="0" normalizeH="0" baseline="0" noProof="0">
                <a:ln>
                  <a:noFill/>
                </a:ln>
                <a:solidFill>
                  <a:srgbClr val="50E6FF">
                    <a:lumMod val="50000"/>
                  </a:srgbClr>
                </a:solidFill>
                <a:effectLst/>
                <a:uLnTx/>
                <a:uFillTx/>
                <a:latin typeface="Segoe UI"/>
                <a:ea typeface="Segoe UI" pitchFamily="34" charset="0"/>
                <a:cs typeface="Segoe UI"/>
              </a:rPr>
              <a:t>2026</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a:ln>
                <a:noFill/>
              </a:ln>
              <a:solidFill>
                <a:srgbClr val="50E6FF">
                  <a:lumMod val="50000"/>
                </a:srgbClr>
              </a:solidFill>
              <a:effectLst/>
              <a:uLnTx/>
              <a:uFillTx/>
              <a:latin typeface="Segoe UI"/>
              <a:ea typeface="Segoe UI" pitchFamily="34" charset="0"/>
              <a:cs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a:ln>
                <a:noFill/>
              </a:ln>
              <a:solidFill>
                <a:srgbClr val="50E6FF">
                  <a:lumMod val="50000"/>
                </a:srgbClr>
              </a:solidFill>
              <a:effectLst/>
              <a:uLnTx/>
              <a:uFillTx/>
              <a:latin typeface="Segoe UI"/>
              <a:ea typeface="Segoe UI" pitchFamily="34" charset="0"/>
              <a:cs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50E6FF">
                    <a:lumMod val="50000"/>
                  </a:srgbClr>
                </a:solidFill>
                <a:effectLst/>
                <a:uLnTx/>
                <a:uFillTx/>
                <a:latin typeface="Segoe UI"/>
                <a:ea typeface="Segoe UI" pitchFamily="34" charset="0"/>
                <a:cs typeface="Segoe UI"/>
              </a:rPr>
              <a:t>70% </a:t>
            </a:r>
            <a:r>
              <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a:rPr>
              <a:t>data projects below expectations </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a:ln>
                  <a:noFill/>
                </a:ln>
                <a:solidFill>
                  <a:srgbClr val="50E6FF">
                    <a:lumMod val="50000"/>
                  </a:srgbClr>
                </a:solidFill>
                <a:effectLst/>
                <a:uLnTx/>
                <a:uFillTx/>
                <a:latin typeface="Segoe UI"/>
                <a:ea typeface="Segoe UI" pitchFamily="34" charset="0"/>
                <a:cs typeface="Segoe UI"/>
              </a:rPr>
              <a:t>43% </a:t>
            </a:r>
            <a:r>
              <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a:rPr>
              <a:t>projects delayed due to </a:t>
            </a:r>
            <a:r>
              <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skills </a:t>
            </a:r>
            <a:r>
              <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a:rPr>
              <a:t>gap</a:t>
            </a:r>
            <a:endParaRPr kumimoji="0" lang="en-US" sz="2800" b="0" i="0" u="none" strike="noStrike" kern="0" cap="none" spc="0" normalizeH="0" baseline="30000" noProof="0">
              <a:ln>
                <a:noFill/>
              </a:ln>
              <a:gradFill>
                <a:gsLst>
                  <a:gs pos="1250">
                    <a:srgbClr val="000000"/>
                  </a:gs>
                  <a:gs pos="100000">
                    <a:srgbClr val="000000"/>
                  </a:gs>
                </a:gsLst>
                <a:lin ang="5400000" scaled="0"/>
              </a:gradFill>
              <a:effectLst/>
              <a:uLnTx/>
              <a:uFillTx/>
              <a:latin typeface="Segoe UI"/>
              <a:ea typeface="Segoe UI" pitchFamily="34" charset="0"/>
              <a:cs typeface="Segoe UI" pitchFamily="34" charset="0"/>
            </a:endParaRPr>
          </a:p>
        </p:txBody>
      </p:sp>
      <p:pic>
        <p:nvPicPr>
          <p:cNvPr id="37" name="Picture Placeholder 8">
            <a:extLst>
              <a:ext uri="{FF2B5EF4-FFF2-40B4-BE49-F238E27FC236}">
                <a16:creationId xmlns:a16="http://schemas.microsoft.com/office/drawing/2014/main" id="{735D4A76-922E-4F1A-AF92-88CBBBB5612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4581" t="14581"/>
          <a:stretch/>
        </p:blipFill>
        <p:spPr>
          <a:xfrm>
            <a:off x="596464" y="2725907"/>
            <a:ext cx="1358102" cy="905743"/>
          </a:xfrm>
          <a:prstGeom prst="rect">
            <a:avLst/>
          </a:prstGeom>
        </p:spPr>
      </p:pic>
      <p:pic>
        <p:nvPicPr>
          <p:cNvPr id="36" name="Picture Placeholder 13">
            <a:extLst>
              <a:ext uri="{FF2B5EF4-FFF2-40B4-BE49-F238E27FC236}">
                <a16:creationId xmlns:a16="http://schemas.microsoft.com/office/drawing/2014/main" id="{D4B258F6-6468-4D6A-AD8B-B25B3F8B3847}"/>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8802" t="9429" r="4397" b="3769"/>
          <a:stretch/>
        </p:blipFill>
        <p:spPr>
          <a:xfrm>
            <a:off x="585786" y="3770153"/>
            <a:ext cx="1358615" cy="905743"/>
          </a:xfrm>
          <a:prstGeom prst="rect">
            <a:avLst/>
          </a:prstGeom>
        </p:spPr>
      </p:pic>
      <p:pic>
        <p:nvPicPr>
          <p:cNvPr id="35" name="Picture Placeholder 10">
            <a:extLst>
              <a:ext uri="{FF2B5EF4-FFF2-40B4-BE49-F238E27FC236}">
                <a16:creationId xmlns:a16="http://schemas.microsoft.com/office/drawing/2014/main" id="{38D7DF9D-A36F-4BF3-BFD6-6BA7F34AA2A3}"/>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6195" t="10484" r="8510" b="14493"/>
          <a:stretch/>
        </p:blipFill>
        <p:spPr>
          <a:xfrm>
            <a:off x="598630" y="1653699"/>
            <a:ext cx="1353770" cy="899279"/>
          </a:xfrm>
          <a:prstGeom prst="rect">
            <a:avLst/>
          </a:prstGeom>
        </p:spPr>
      </p:pic>
      <p:pic>
        <p:nvPicPr>
          <p:cNvPr id="34" name="Picture Placeholder 19">
            <a:extLst>
              <a:ext uri="{FF2B5EF4-FFF2-40B4-BE49-F238E27FC236}">
                <a16:creationId xmlns:a16="http://schemas.microsoft.com/office/drawing/2014/main" id="{0C25673C-19DD-4FCD-9CE6-E1C66DD3F27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9451" t="6206" r="4057" b="7302"/>
          <a:stretch/>
        </p:blipFill>
        <p:spPr>
          <a:xfrm>
            <a:off x="594298" y="4870538"/>
            <a:ext cx="1353769" cy="902513"/>
          </a:xfrm>
          <a:prstGeom prst="rect">
            <a:avLst/>
          </a:prstGeom>
        </p:spPr>
      </p:pic>
    </p:spTree>
    <p:extLst>
      <p:ext uri="{BB962C8B-B14F-4D97-AF65-F5344CB8AC3E}">
        <p14:creationId xmlns:p14="http://schemas.microsoft.com/office/powerpoint/2010/main" val="3912697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300"/>
                                  </p:stCondLst>
                                  <p:childTnLst>
                                    <p:set>
                                      <p:cBhvr>
                                        <p:cTn id="11" dur="1" fill="hold">
                                          <p:stCondLst>
                                            <p:cond delay="0"/>
                                          </p:stCondLst>
                                        </p:cTn>
                                        <p:tgtEl>
                                          <p:spTgt spid="37"/>
                                        </p:tgtEl>
                                        <p:attrNameLst>
                                          <p:attrName>style.visibility</p:attrName>
                                        </p:attrNameLst>
                                      </p:cBhvr>
                                      <p:to>
                                        <p:strVal val="visible"/>
                                      </p:to>
                                    </p:set>
                                  </p:childTnLst>
                                </p:cTn>
                              </p:par>
                              <p:par>
                                <p:cTn id="12" presetID="1" presetClass="entr" presetSubtype="0" fill="hold" grpId="0" nodeType="withEffect">
                                  <p:stCondLst>
                                    <p:cond delay="300"/>
                                  </p:stCondLst>
                                  <p:childTnLst>
                                    <p:set>
                                      <p:cBhvr>
                                        <p:cTn id="13" dur="1" fill="hold">
                                          <p:stCondLst>
                                            <p:cond delay="0"/>
                                          </p:stCondLst>
                                        </p:cTn>
                                        <p:tgtEl>
                                          <p:spTgt spid="26"/>
                                        </p:tgtEl>
                                        <p:attrNameLst>
                                          <p:attrName>style.visibility</p:attrName>
                                        </p:attrNameLst>
                                      </p:cBhvr>
                                      <p:to>
                                        <p:strVal val="visible"/>
                                      </p:to>
                                    </p:set>
                                  </p:childTnLst>
                                </p:cTn>
                              </p:par>
                            </p:childTnLst>
                          </p:cTn>
                        </p:par>
                        <p:par>
                          <p:cTn id="14" fill="hold">
                            <p:stCondLst>
                              <p:cond delay="300"/>
                            </p:stCondLst>
                            <p:childTnLst>
                              <p:par>
                                <p:cTn id="15" presetID="1" presetClass="entr" presetSubtype="0" fill="hold" nodeType="afterEffect">
                                  <p:stCondLst>
                                    <p:cond delay="30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600"/>
                            </p:stCondLst>
                            <p:childTnLst>
                              <p:par>
                                <p:cTn id="18" presetID="1" presetClass="entr" presetSubtype="0" fill="hold" grpId="0" nodeType="afterEffect">
                                  <p:stCondLst>
                                    <p:cond delay="300"/>
                                  </p:stCondLst>
                                  <p:childTnLst>
                                    <p:set>
                                      <p:cBhvr>
                                        <p:cTn id="19" dur="1" fill="hold">
                                          <p:stCondLst>
                                            <p:cond delay="0"/>
                                          </p:stCondLst>
                                        </p:cTn>
                                        <p:tgtEl>
                                          <p:spTgt spid="27"/>
                                        </p:tgtEl>
                                        <p:attrNameLst>
                                          <p:attrName>style.visibility</p:attrName>
                                        </p:attrNameLst>
                                      </p:cBhvr>
                                      <p:to>
                                        <p:strVal val="visible"/>
                                      </p:to>
                                    </p:set>
                                  </p:childTnLst>
                                </p:cTn>
                              </p:par>
                            </p:childTnLst>
                          </p:cTn>
                        </p:par>
                        <p:par>
                          <p:cTn id="20" fill="hold">
                            <p:stCondLst>
                              <p:cond delay="900"/>
                            </p:stCondLst>
                            <p:childTnLst>
                              <p:par>
                                <p:cTn id="21" presetID="1" presetClass="entr" presetSubtype="0" fill="hold" nodeType="afterEffect">
                                  <p:stCondLst>
                                    <p:cond delay="300"/>
                                  </p:stCondLst>
                                  <p:childTnLst>
                                    <p:set>
                                      <p:cBhvr>
                                        <p:cTn id="22" dur="1" fill="hold">
                                          <p:stCondLst>
                                            <p:cond delay="0"/>
                                          </p:stCondLst>
                                        </p:cTn>
                                        <p:tgtEl>
                                          <p:spTgt spid="34"/>
                                        </p:tgtEl>
                                        <p:attrNameLst>
                                          <p:attrName>style.visibility</p:attrName>
                                        </p:attrNameLst>
                                      </p:cBhvr>
                                      <p:to>
                                        <p:strVal val="visible"/>
                                      </p:to>
                                    </p:set>
                                  </p:childTnLst>
                                </p:cTn>
                              </p:par>
                            </p:childTnLst>
                          </p:cTn>
                        </p:par>
                        <p:par>
                          <p:cTn id="23" fill="hold">
                            <p:stCondLst>
                              <p:cond delay="1200"/>
                            </p:stCondLst>
                            <p:childTnLst>
                              <p:par>
                                <p:cTn id="24" presetID="1" presetClass="entr" presetSubtype="0" fill="hold" grpId="0" nodeType="afterEffect">
                                  <p:stCondLst>
                                    <p:cond delay="300"/>
                                  </p:stCondLst>
                                  <p:childTnLst>
                                    <p:set>
                                      <p:cBhvr>
                                        <p:cTn id="25"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6" grpId="0"/>
      <p:bldP spid="27"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BE433AA-C3EA-109F-ADA9-DE08E5297437}"/>
              </a:ext>
            </a:extLst>
          </p:cNvPr>
          <p:cNvSpPr/>
          <p:nvPr/>
        </p:nvSpPr>
        <p:spPr>
          <a:xfrm>
            <a:off x="7174211" y="3048480"/>
            <a:ext cx="166577" cy="16850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Flowchart: Connector 1">
            <a:extLst>
              <a:ext uri="{FF2B5EF4-FFF2-40B4-BE49-F238E27FC236}">
                <a16:creationId xmlns:a16="http://schemas.microsoft.com/office/drawing/2014/main" id="{F8AEA1A0-87E3-9DCF-EE15-B84FB01B2F63}"/>
              </a:ext>
            </a:extLst>
          </p:cNvPr>
          <p:cNvSpPr>
            <a:spLocks noChangeAspect="1"/>
          </p:cNvSpPr>
          <p:nvPr/>
        </p:nvSpPr>
        <p:spPr bwMode="auto">
          <a:xfrm>
            <a:off x="4642578" y="2254917"/>
            <a:ext cx="2719445" cy="2711920"/>
          </a:xfrm>
          <a:prstGeom prst="flowChartConnector">
            <a:avLst/>
          </a:prstGeom>
          <a:noFill/>
          <a:ln w="19050">
            <a:solidFill>
              <a:schemeClr val="tx2">
                <a:lumMod val="75000"/>
                <a:lumOff val="2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001919"/>
                </a:solidFill>
                <a:prstDash val="dash"/>
              </a:ln>
              <a:solidFill>
                <a:srgbClr val="FFFFFF"/>
              </a:solidFill>
              <a:effectLst/>
              <a:uLnTx/>
              <a:uFillTx/>
              <a:latin typeface="Calibri" panose="020F0502020204030204"/>
              <a:ea typeface="Segoe UI" pitchFamily="34" charset="0"/>
              <a:cs typeface="Segoe UI" pitchFamily="34" charset="0"/>
            </a:endParaRPr>
          </a:p>
        </p:txBody>
      </p:sp>
      <p:sp>
        <p:nvSpPr>
          <p:cNvPr id="17" name="Text Placeholder 6">
            <a:extLst>
              <a:ext uri="{FF2B5EF4-FFF2-40B4-BE49-F238E27FC236}">
                <a16:creationId xmlns:a16="http://schemas.microsoft.com/office/drawing/2014/main" id="{77FD3FAD-EB3E-6C9B-316B-491A82576F05}"/>
              </a:ext>
            </a:extLst>
          </p:cNvPr>
          <p:cNvSpPr txBox="1">
            <a:spLocks/>
          </p:cNvSpPr>
          <p:nvPr/>
        </p:nvSpPr>
        <p:spPr>
          <a:xfrm>
            <a:off x="1946166" y="4724712"/>
            <a:ext cx="3144538" cy="953393"/>
          </a:xfrm>
          <a:prstGeom prst="rect">
            <a:avLst/>
          </a:prstGeom>
        </p:spPr>
        <p:txBody>
          <a:bodyPr>
            <a:no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sz="1600">
                <a:solidFill>
                  <a:schemeClr val="bg1"/>
                </a:solidFill>
                <a:latin typeface="Segoe Pro" panose="020B0502040504020203" pitchFamily="34" charset="0"/>
                <a:cs typeface="Segoe UI Semibold" panose="020B0702040204020203" pitchFamily="34" charset="0"/>
              </a:rPr>
              <a:t>Infuse Low code community with </a:t>
            </a:r>
            <a:r>
              <a:rPr lang="en-US" sz="1600">
                <a:solidFill>
                  <a:schemeClr val="accent6">
                    <a:lumMod val="60000"/>
                    <a:lumOff val="40000"/>
                  </a:schemeClr>
                </a:solidFill>
                <a:latin typeface="Segoe Pro" panose="020B0502040504020203" pitchFamily="34" charset="0"/>
                <a:cs typeface="Segoe UI Semibold" panose="020B0702040204020203" pitchFamily="34" charset="0"/>
              </a:rPr>
              <a:t>Data analyst, Data wrangler skills</a:t>
            </a:r>
          </a:p>
        </p:txBody>
      </p:sp>
      <p:sp>
        <p:nvSpPr>
          <p:cNvPr id="18" name="Text Placeholder 7">
            <a:extLst>
              <a:ext uri="{FF2B5EF4-FFF2-40B4-BE49-F238E27FC236}">
                <a16:creationId xmlns:a16="http://schemas.microsoft.com/office/drawing/2014/main" id="{C3505B17-7C8B-8FF8-5631-5810322969F2}"/>
              </a:ext>
            </a:extLst>
          </p:cNvPr>
          <p:cNvSpPr txBox="1">
            <a:spLocks/>
          </p:cNvSpPr>
          <p:nvPr/>
        </p:nvSpPr>
        <p:spPr>
          <a:xfrm>
            <a:off x="1430769" y="2934728"/>
            <a:ext cx="3299872" cy="681037"/>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accent4"/>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B050"/>
                </a:solidFill>
                <a:effectLst/>
                <a:uLnTx/>
                <a:uFillTx/>
                <a:latin typeface="Segoe Pro" panose="020B0502040504020203" pitchFamily="34" charset="0"/>
              </a:rPr>
              <a:t>Empower your people</a:t>
            </a:r>
            <a:r>
              <a:rPr kumimoji="0" lang="en-US" sz="1600" b="0" i="0" u="none" strike="noStrike" kern="1200" cap="none" spc="0" normalizeH="0" noProof="0">
                <a:ln>
                  <a:noFill/>
                </a:ln>
                <a:solidFill>
                  <a:srgbClr val="00B050"/>
                </a:solidFill>
                <a:effectLst/>
                <a:uLnTx/>
                <a:uFillTx/>
                <a:latin typeface="Segoe Pro" panose="020B0502040504020203" pitchFamily="34" charset="0"/>
              </a:rPr>
              <a:t> </a:t>
            </a:r>
            <a:r>
              <a:rPr kumimoji="0" lang="en-US" sz="1600" b="0" i="0" u="none" strike="noStrike" kern="1200" cap="none" spc="0" normalizeH="0" noProof="0">
                <a:ln>
                  <a:noFill/>
                </a:ln>
                <a:solidFill>
                  <a:prstClr val="white"/>
                </a:solidFill>
                <a:effectLst/>
                <a:uLnTx/>
                <a:uFillTx/>
                <a:latin typeface="Segoe Pro" panose="020B0502040504020203" pitchFamily="34" charset="0"/>
              </a:rPr>
              <a:t>to do more with Low code apps and automations</a:t>
            </a:r>
            <a:endParaRPr kumimoji="0" lang="en-US" sz="1600" b="0" i="0" u="none" strike="noStrike" kern="1200" cap="none" spc="0" normalizeH="0" baseline="0" noProof="0">
              <a:ln>
                <a:noFill/>
              </a:ln>
              <a:solidFill>
                <a:prstClr val="white"/>
              </a:solidFill>
              <a:effectLst/>
              <a:uLnTx/>
              <a:uFillTx/>
              <a:latin typeface="Segoe Pro" panose="020B0502040504020203" pitchFamily="34" charset="0"/>
            </a:endParaRPr>
          </a:p>
        </p:txBody>
      </p:sp>
      <p:sp>
        <p:nvSpPr>
          <p:cNvPr id="19" name="Text Placeholder 8">
            <a:extLst>
              <a:ext uri="{FF2B5EF4-FFF2-40B4-BE49-F238E27FC236}">
                <a16:creationId xmlns:a16="http://schemas.microsoft.com/office/drawing/2014/main" id="{A3686FF5-4232-8645-D72D-594A5C2466EB}"/>
              </a:ext>
            </a:extLst>
          </p:cNvPr>
          <p:cNvSpPr txBox="1">
            <a:spLocks/>
          </p:cNvSpPr>
          <p:nvPr/>
        </p:nvSpPr>
        <p:spPr>
          <a:xfrm>
            <a:off x="7362023" y="4587125"/>
            <a:ext cx="3506125" cy="850393"/>
          </a:xfrm>
          <a:prstGeom prst="rect">
            <a:avLst/>
          </a:prstGeom>
        </p:spPr>
        <p:txBody>
          <a:bodyPr>
            <a:no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sz="1600">
                <a:solidFill>
                  <a:schemeClr val="accent6">
                    <a:lumMod val="60000"/>
                    <a:lumOff val="40000"/>
                  </a:schemeClr>
                </a:solidFill>
                <a:latin typeface="Segoe Pro" panose="020B0502040504020203" pitchFamily="34" charset="0"/>
                <a:cs typeface="Segoe UI Semibold" panose="020B0702040204020203" pitchFamily="34" charset="0"/>
              </a:rPr>
              <a:t>Simplify data integration, </a:t>
            </a:r>
            <a:r>
              <a:rPr lang="en-US" sz="1600">
                <a:solidFill>
                  <a:schemeClr val="bg1"/>
                </a:solidFill>
                <a:latin typeface="Segoe Pro" panose="020B0502040504020203" pitchFamily="34" charset="0"/>
                <a:cs typeface="Segoe UI Semibold" panose="020B0702040204020203" pitchFamily="34" charset="0"/>
              </a:rPr>
              <a:t>securely connect your business data with  world’s data</a:t>
            </a:r>
          </a:p>
        </p:txBody>
      </p:sp>
      <p:sp>
        <p:nvSpPr>
          <p:cNvPr id="22" name="Title 1">
            <a:extLst>
              <a:ext uri="{FF2B5EF4-FFF2-40B4-BE49-F238E27FC236}">
                <a16:creationId xmlns:a16="http://schemas.microsoft.com/office/drawing/2014/main" id="{7B4FBEEF-1387-3E0D-4869-CB41A30F798D}"/>
              </a:ext>
            </a:extLst>
          </p:cNvPr>
          <p:cNvSpPr txBox="1">
            <a:spLocks noGrp="1"/>
          </p:cNvSpPr>
          <p:nvPr>
            <p:ph type="title"/>
          </p:nvPr>
        </p:nvSpPr>
        <p:spPr>
          <a:xfrm>
            <a:off x="425450" y="252299"/>
            <a:ext cx="11341100" cy="681037"/>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defTabSz="488950">
              <a:spcAft>
                <a:spcPts val="600"/>
              </a:spcAft>
              <a:defRPr/>
            </a:pPr>
            <a:r>
              <a:rPr lang="en-US">
                <a:solidFill>
                  <a:schemeClr val="bg1"/>
                </a:solidFill>
              </a:rPr>
              <a:t>Power Platform and Microsoft Fabric :  </a:t>
            </a:r>
            <a:r>
              <a:rPr lang="en-US" b="1" kern="0" spc="0">
                <a:gradFill>
                  <a:gsLst>
                    <a:gs pos="10000">
                      <a:srgbClr val="55D46E"/>
                    </a:gs>
                    <a:gs pos="50000">
                      <a:srgbClr val="55D46E"/>
                    </a:gs>
                  </a:gsLst>
                  <a:lin ang="18900000" scaled="0"/>
                </a:gradFill>
                <a:latin typeface="Segoe UI Semibold"/>
                <a:ea typeface="+mj-ea"/>
                <a:cs typeface="Segoe UI Light" panose="020B0502040204020203" pitchFamily="34" charset="0"/>
              </a:rPr>
              <a:t>Better Together</a:t>
            </a:r>
          </a:p>
        </p:txBody>
      </p:sp>
      <p:pic>
        <p:nvPicPr>
          <p:cNvPr id="23" name="Picture 4">
            <a:extLst>
              <a:ext uri="{FF2B5EF4-FFF2-40B4-BE49-F238E27FC236}">
                <a16:creationId xmlns:a16="http://schemas.microsoft.com/office/drawing/2014/main" id="{B2C5B528-DC5E-D880-B206-6A9D4964141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703544" y="2170656"/>
            <a:ext cx="877824" cy="877824"/>
          </a:xfrm>
          <a:prstGeom prst="rect">
            <a:avLst/>
          </a:prstGeom>
          <a:noFill/>
          <a:effectLst>
            <a:outerShdw blurRad="228600" dist="38100" dir="2700000" algn="tl" rotWithShape="0">
              <a:prstClr val="black">
                <a:alpha val="20000"/>
              </a:prstClr>
            </a:outerShdw>
          </a:effectLst>
        </p:spPr>
      </p:pic>
      <p:pic>
        <p:nvPicPr>
          <p:cNvPr id="24" name="Picture 23" descr="Logo&#10;&#10;Description automatically generated with medium confidence">
            <a:extLst>
              <a:ext uri="{FF2B5EF4-FFF2-40B4-BE49-F238E27FC236}">
                <a16:creationId xmlns:a16="http://schemas.microsoft.com/office/drawing/2014/main" id="{9CF46DE4-FA1D-DB9E-926F-924CC7E665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69656" y="2591907"/>
            <a:ext cx="1033272" cy="1033272"/>
          </a:xfrm>
          <a:prstGeom prst="rect">
            <a:avLst/>
          </a:prstGeom>
        </p:spPr>
      </p:pic>
      <p:pic>
        <p:nvPicPr>
          <p:cNvPr id="25" name="Picture 24" descr="A picture containing screenshot, graphics, graphic design, design&#10;&#10;Description automatically generated">
            <a:extLst>
              <a:ext uri="{FF2B5EF4-FFF2-40B4-BE49-F238E27FC236}">
                <a16:creationId xmlns:a16="http://schemas.microsoft.com/office/drawing/2014/main" id="{3A0E23DD-47E6-E138-FACF-580AB1E78081}"/>
              </a:ext>
            </a:extLst>
          </p:cNvPr>
          <p:cNvPicPr>
            <a:picLocks noChangeAspect="1"/>
          </p:cNvPicPr>
          <p:nvPr/>
        </p:nvPicPr>
        <p:blipFill>
          <a:blip r:embed="rId5"/>
          <a:stretch>
            <a:fillRect/>
          </a:stretch>
        </p:blipFill>
        <p:spPr>
          <a:xfrm>
            <a:off x="5316092" y="4408829"/>
            <a:ext cx="850392" cy="850392"/>
          </a:xfrm>
          <a:prstGeom prst="rect">
            <a:avLst/>
          </a:prstGeom>
          <a:noFill/>
          <a:effectLst>
            <a:outerShdw blurRad="228600" dist="38100" dir="2700000" algn="tl" rotWithShape="0">
              <a:prstClr val="black">
                <a:alpha val="20000"/>
              </a:prstClr>
            </a:outerShdw>
          </a:effectLst>
        </p:spPr>
      </p:pic>
      <p:sp>
        <p:nvSpPr>
          <p:cNvPr id="3" name="Text Placeholder 7">
            <a:extLst>
              <a:ext uri="{FF2B5EF4-FFF2-40B4-BE49-F238E27FC236}">
                <a16:creationId xmlns:a16="http://schemas.microsoft.com/office/drawing/2014/main" id="{FC42A2FF-905F-A4C7-2509-0739398ACE6E}"/>
              </a:ext>
            </a:extLst>
          </p:cNvPr>
          <p:cNvSpPr txBox="1">
            <a:spLocks/>
          </p:cNvSpPr>
          <p:nvPr/>
        </p:nvSpPr>
        <p:spPr>
          <a:xfrm>
            <a:off x="4027405" y="1386357"/>
            <a:ext cx="3949789" cy="734869"/>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400" b="0" i="0" kern="1200">
                <a:solidFill>
                  <a:schemeClr val="accent4"/>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00B050"/>
                </a:solidFill>
                <a:effectLst/>
                <a:uLnTx/>
                <a:uFillTx/>
                <a:latin typeface="Segoe Pro" panose="020B0502040504020203" pitchFamily="34" charset="0"/>
              </a:rPr>
              <a:t>Ask questions</a:t>
            </a:r>
            <a:r>
              <a:rPr kumimoji="0" lang="en-US" sz="1600" b="0" i="0" u="none" strike="noStrike" kern="1200" cap="none" spc="0" normalizeH="0" baseline="0" noProof="0">
                <a:ln>
                  <a:noFill/>
                </a:ln>
                <a:solidFill>
                  <a:prstClr val="white"/>
                </a:solidFill>
                <a:effectLst/>
                <a:uLnTx/>
                <a:uFillTx/>
                <a:latin typeface="Segoe Pro" panose="020B0502040504020203" pitchFamily="34" charset="0"/>
              </a:rPr>
              <a:t>, talk to your Apps &amp; data with conversational AI</a:t>
            </a:r>
          </a:p>
        </p:txBody>
      </p:sp>
      <p:sp>
        <p:nvSpPr>
          <p:cNvPr id="4" name="Text Placeholder 8">
            <a:extLst>
              <a:ext uri="{FF2B5EF4-FFF2-40B4-BE49-F238E27FC236}">
                <a16:creationId xmlns:a16="http://schemas.microsoft.com/office/drawing/2014/main" id="{919FC9EF-DBDF-3F24-A2F2-74548F07A4A4}"/>
              </a:ext>
            </a:extLst>
          </p:cNvPr>
          <p:cNvSpPr txBox="1">
            <a:spLocks/>
          </p:cNvSpPr>
          <p:nvPr/>
        </p:nvSpPr>
        <p:spPr>
          <a:xfrm>
            <a:off x="8054015" y="2591907"/>
            <a:ext cx="3506125" cy="953393"/>
          </a:xfrm>
          <a:prstGeom prst="rect">
            <a:avLst/>
          </a:prstGeom>
        </p:spPr>
        <p:txBody>
          <a:bodyPr>
            <a:no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sz="1600">
                <a:solidFill>
                  <a:srgbClr val="00B050"/>
                </a:solidFill>
                <a:latin typeface="Segoe Pro" panose="020B0502040504020203" pitchFamily="34" charset="0"/>
                <a:cs typeface="Segoe UI Semibold" panose="020B0702040204020203" pitchFamily="34" charset="0"/>
              </a:rPr>
              <a:t>Repeatable success </a:t>
            </a:r>
            <a:r>
              <a:rPr lang="en-US" sz="1600">
                <a:solidFill>
                  <a:prstClr val="white"/>
                </a:solidFill>
                <a:latin typeface="Segoe Pro" panose="020B0502040504020203" pitchFamily="34" charset="0"/>
                <a:cs typeface="Segoe UI Semibold" panose="020B0702040204020203" pitchFamily="34" charset="0"/>
              </a:rPr>
              <a:t>with enterprise scale and life cycle support for your Low &amp; No code apps</a:t>
            </a:r>
          </a:p>
        </p:txBody>
      </p:sp>
    </p:spTree>
    <p:extLst>
      <p:ext uri="{BB962C8B-B14F-4D97-AF65-F5344CB8AC3E}">
        <p14:creationId xmlns:p14="http://schemas.microsoft.com/office/powerpoint/2010/main" val="16030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path" presetSubtype="0" repeatCount="indefinite" accel="50000" decel="50000" fill="hold" grpId="0" nodeType="withEffect">
                                  <p:stCondLst>
                                    <p:cond delay="500"/>
                                  </p:stCondLst>
                                  <p:childTnLst>
                                    <p:animMotion origin="layout" path="M -0.00768 -0.0294 C 0.02396 0.06412 0.0069 0.18542 -0.04596 0.2419 C -0.0983 0.29792 -0.16666 0.26783 -0.19844 0.17408 C -0.22995 0.08102 -0.21302 -0.04051 -0.16041 -0.09629 C -0.10755 -0.15277 -0.03984 -0.12245 -0.00768 -0.0294 Z " pathEditMode="relative" rAng="3540000" ptsTypes="AAAAA">
                                      <p:cBhvr>
                                        <p:cTn id="6" dur="2000" fill="hold"/>
                                        <p:tgtEl>
                                          <p:spTgt spid="2"/>
                                        </p:tgtEl>
                                        <p:attrNameLst>
                                          <p:attrName>ppt_x</p:attrName>
                                          <p:attrName>ppt_y</p:attrName>
                                        </p:attrNameLst>
                                      </p:cBhvr>
                                      <p:rCtr x="-9531" y="10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06825"/>
            <a:ext cx="11018520" cy="553998"/>
          </a:xfrm>
        </p:spPr>
        <p:txBody>
          <a:bodyPr/>
          <a:lstStyle/>
          <a:p>
            <a:pPr algn="ctr"/>
            <a:r>
              <a:rPr lang="en-US">
                <a:gradFill>
                  <a:gsLst>
                    <a:gs pos="99000">
                      <a:srgbClr val="0C6E3F"/>
                    </a:gs>
                    <a:gs pos="1000">
                      <a:srgbClr val="92E798"/>
                    </a:gs>
                  </a:gsLst>
                  <a:lin ang="2700000" scaled="0"/>
                </a:gradFill>
                <a:latin typeface="Segoe Pro Semibold"/>
              </a:rPr>
              <a:t>Microsoft Dataverse</a:t>
            </a:r>
          </a:p>
        </p:txBody>
      </p:sp>
      <p:sp>
        <p:nvSpPr>
          <p:cNvPr id="27" name="TextBox 26">
            <a:extLst>
              <a:ext uri="{FF2B5EF4-FFF2-40B4-BE49-F238E27FC236}">
                <a16:creationId xmlns:a16="http://schemas.microsoft.com/office/drawing/2014/main" id="{7D60E5DB-0E5A-EB0D-C0EE-5EE650588D6D}"/>
              </a:ext>
            </a:extLst>
          </p:cNvPr>
          <p:cNvSpPr txBox="1"/>
          <p:nvPr/>
        </p:nvSpPr>
        <p:spPr>
          <a:xfrm>
            <a:off x="1686587" y="896595"/>
            <a:ext cx="8818826" cy="958339"/>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a:rPr>
              <a:t>Enterprise grade </a:t>
            </a: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rPr>
              <a:t>low-code, data platform that manages your data and business logic across the cloud</a:t>
            </a:r>
          </a:p>
        </p:txBody>
      </p:sp>
      <p:grpSp>
        <p:nvGrpSpPr>
          <p:cNvPr id="23" name="Group 22">
            <a:extLst>
              <a:ext uri="{FF2B5EF4-FFF2-40B4-BE49-F238E27FC236}">
                <a16:creationId xmlns:a16="http://schemas.microsoft.com/office/drawing/2014/main" id="{83D90431-9561-92A3-CFA9-D5B46E3D220F}"/>
              </a:ext>
            </a:extLst>
          </p:cNvPr>
          <p:cNvGrpSpPr/>
          <p:nvPr/>
        </p:nvGrpSpPr>
        <p:grpSpPr>
          <a:xfrm>
            <a:off x="3985991" y="2837092"/>
            <a:ext cx="7046601" cy="2791489"/>
            <a:chOff x="4558659" y="2659635"/>
            <a:chExt cx="7046601" cy="2791489"/>
          </a:xfrm>
        </p:grpSpPr>
        <p:sp>
          <p:nvSpPr>
            <p:cNvPr id="3" name="Rectangle: Rounded Corners 2">
              <a:extLst>
                <a:ext uri="{FF2B5EF4-FFF2-40B4-BE49-F238E27FC236}">
                  <a16:creationId xmlns:a16="http://schemas.microsoft.com/office/drawing/2014/main" id="{A854B48E-0B07-3C2C-4F08-647B00015BD9}"/>
                </a:ext>
              </a:extLst>
            </p:cNvPr>
            <p:cNvSpPr/>
            <p:nvPr/>
          </p:nvSpPr>
          <p:spPr>
            <a:xfrm>
              <a:off x="4558659" y="3144781"/>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7" name="TextBox 6">
              <a:extLst>
                <a:ext uri="{FF2B5EF4-FFF2-40B4-BE49-F238E27FC236}">
                  <a16:creationId xmlns:a16="http://schemas.microsoft.com/office/drawing/2014/main" id="{29FD01EF-C90F-3D44-468B-B81B80AE77DB}"/>
                </a:ext>
              </a:extLst>
            </p:cNvPr>
            <p:cNvSpPr txBox="1"/>
            <p:nvPr/>
          </p:nvSpPr>
          <p:spPr>
            <a:xfrm>
              <a:off x="4730397" y="3144781"/>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AI + Analytics</a:t>
              </a:r>
            </a:p>
          </p:txBody>
        </p:sp>
        <p:sp>
          <p:nvSpPr>
            <p:cNvPr id="8" name="Rectangle: Rounded Corners 7">
              <a:extLst>
                <a:ext uri="{FF2B5EF4-FFF2-40B4-BE49-F238E27FC236}">
                  <a16:creationId xmlns:a16="http://schemas.microsoft.com/office/drawing/2014/main" id="{7D54D549-26B0-3E01-92A6-361628FE9040}"/>
                </a:ext>
              </a:extLst>
            </p:cNvPr>
            <p:cNvSpPr/>
            <p:nvPr/>
          </p:nvSpPr>
          <p:spPr>
            <a:xfrm>
              <a:off x="4558659" y="411507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B1B313B9-864B-8FF2-E56E-C7F17B674AF8}"/>
                </a:ext>
              </a:extLst>
            </p:cNvPr>
            <p:cNvSpPr txBox="1"/>
            <p:nvPr/>
          </p:nvSpPr>
          <p:spPr>
            <a:xfrm>
              <a:off x="4730397" y="4115073"/>
              <a:ext cx="37657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a:t>
              </a:r>
            </a:p>
          </p:txBody>
        </p:sp>
        <p:sp>
          <p:nvSpPr>
            <p:cNvPr id="11" name="Rectangle: Rounded Corners 10">
              <a:extLst>
                <a:ext uri="{FF2B5EF4-FFF2-40B4-BE49-F238E27FC236}">
                  <a16:creationId xmlns:a16="http://schemas.microsoft.com/office/drawing/2014/main" id="{7C4867A3-76A4-BB78-B83D-4E65191B0F3E}"/>
                </a:ext>
              </a:extLst>
            </p:cNvPr>
            <p:cNvSpPr/>
            <p:nvPr/>
          </p:nvSpPr>
          <p:spPr>
            <a:xfrm>
              <a:off x="4558659" y="265963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TextBox 11">
              <a:extLst>
                <a:ext uri="{FF2B5EF4-FFF2-40B4-BE49-F238E27FC236}">
                  <a16:creationId xmlns:a16="http://schemas.microsoft.com/office/drawing/2014/main" id="{AA34C1C3-CA02-B1F6-0C62-CE7831E8D85C}"/>
                </a:ext>
              </a:extLst>
            </p:cNvPr>
            <p:cNvSpPr txBox="1"/>
            <p:nvPr/>
          </p:nvSpPr>
          <p:spPr>
            <a:xfrm>
              <a:off x="4742107" y="2659635"/>
              <a:ext cx="232015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Logic</a:t>
              </a:r>
            </a:p>
          </p:txBody>
        </p:sp>
        <p:sp>
          <p:nvSpPr>
            <p:cNvPr id="14" name="Rectangle: Rounded Corners 13">
              <a:extLst>
                <a:ext uri="{FF2B5EF4-FFF2-40B4-BE49-F238E27FC236}">
                  <a16:creationId xmlns:a16="http://schemas.microsoft.com/office/drawing/2014/main" id="{8EB09556-ACB9-865E-85B3-14557D3444BA}"/>
                </a:ext>
              </a:extLst>
            </p:cNvPr>
            <p:cNvSpPr/>
            <p:nvPr/>
          </p:nvSpPr>
          <p:spPr>
            <a:xfrm>
              <a:off x="4558659" y="508536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EF45B167-8DA1-ACEE-B6D5-F8A15FDCCB2C}"/>
                </a:ext>
              </a:extLst>
            </p:cNvPr>
            <p:cNvSpPr txBox="1"/>
            <p:nvPr/>
          </p:nvSpPr>
          <p:spPr>
            <a:xfrm>
              <a:off x="4742107" y="5085364"/>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 Governance</a:t>
              </a:r>
            </a:p>
          </p:txBody>
        </p:sp>
        <p:sp>
          <p:nvSpPr>
            <p:cNvPr id="16" name="Rectangle: Rounded Corners 15">
              <a:extLst>
                <a:ext uri="{FF2B5EF4-FFF2-40B4-BE49-F238E27FC236}">
                  <a16:creationId xmlns:a16="http://schemas.microsoft.com/office/drawing/2014/main" id="{562C03D8-0033-5792-99E5-4F04E95A03A4}"/>
                </a:ext>
              </a:extLst>
            </p:cNvPr>
            <p:cNvSpPr/>
            <p:nvPr/>
          </p:nvSpPr>
          <p:spPr>
            <a:xfrm>
              <a:off x="4558659" y="460021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8" name="TextBox 17">
              <a:extLst>
                <a:ext uri="{FF2B5EF4-FFF2-40B4-BE49-F238E27FC236}">
                  <a16:creationId xmlns:a16="http://schemas.microsoft.com/office/drawing/2014/main" id="{121C161B-1584-9ADD-70BE-4597A15E1295}"/>
                </a:ext>
              </a:extLst>
            </p:cNvPr>
            <p:cNvSpPr txBox="1"/>
            <p:nvPr/>
          </p:nvSpPr>
          <p:spPr>
            <a:xfrm>
              <a:off x="4742107" y="4600219"/>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Storage</a:t>
              </a:r>
            </a:p>
          </p:txBody>
        </p:sp>
        <p:sp>
          <p:nvSpPr>
            <p:cNvPr id="19" name="Rectangle: Rounded Corners 18">
              <a:extLst>
                <a:ext uri="{FF2B5EF4-FFF2-40B4-BE49-F238E27FC236}">
                  <a16:creationId xmlns:a16="http://schemas.microsoft.com/office/drawing/2014/main" id="{E90880EB-79F9-7E45-050D-B483FE0249ED}"/>
                </a:ext>
              </a:extLst>
            </p:cNvPr>
            <p:cNvSpPr/>
            <p:nvPr/>
          </p:nvSpPr>
          <p:spPr>
            <a:xfrm>
              <a:off x="4558659" y="362992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1" name="TextBox 20">
              <a:extLst>
                <a:ext uri="{FF2B5EF4-FFF2-40B4-BE49-F238E27FC236}">
                  <a16:creationId xmlns:a16="http://schemas.microsoft.com/office/drawing/2014/main" id="{E1B0483B-F81A-3FC4-FE8F-0D351361E8FB}"/>
                </a:ext>
              </a:extLst>
            </p:cNvPr>
            <p:cNvSpPr txBox="1"/>
            <p:nvPr/>
          </p:nvSpPr>
          <p:spPr>
            <a:xfrm>
              <a:off x="4742107" y="3629927"/>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Integration</a:t>
              </a:r>
            </a:p>
          </p:txBody>
        </p:sp>
      </p:grpSp>
      <p:pic>
        <p:nvPicPr>
          <p:cNvPr id="22" name="Graphic 8">
            <a:extLst>
              <a:ext uri="{FF2B5EF4-FFF2-40B4-BE49-F238E27FC236}">
                <a16:creationId xmlns:a16="http://schemas.microsoft.com/office/drawing/2014/main" id="{F7649451-ECBF-EB4F-1CF5-04B9F0203E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9405" y="3547036"/>
            <a:ext cx="1371600" cy="1371600"/>
          </a:xfrm>
          <a:prstGeom prst="rect">
            <a:avLst/>
          </a:prstGeom>
        </p:spPr>
      </p:pic>
      <p:cxnSp>
        <p:nvCxnSpPr>
          <p:cNvPr id="26" name="Straight Connector 25">
            <a:extLst>
              <a:ext uri="{FF2B5EF4-FFF2-40B4-BE49-F238E27FC236}">
                <a16:creationId xmlns:a16="http://schemas.microsoft.com/office/drawing/2014/main" id="{156B3A1C-7284-BC85-1469-D30A820905F7}"/>
              </a:ext>
              <a:ext uri="{C183D7F6-B498-43B3-948B-1728B52AA6E4}">
                <adec:decorative xmlns:adec="http://schemas.microsoft.com/office/drawing/2017/decorative" val="1"/>
              </a:ext>
            </a:extLst>
          </p:cNvPr>
          <p:cNvCxnSpPr>
            <a:cxnSpLocks/>
          </p:cNvCxnSpPr>
          <p:nvPr/>
        </p:nvCxnSpPr>
        <p:spPr>
          <a:xfrm>
            <a:off x="3258498" y="2404036"/>
            <a:ext cx="0" cy="3657600"/>
          </a:xfrm>
          <a:prstGeom prst="line">
            <a:avLst/>
          </a:prstGeom>
          <a:noFill/>
          <a:ln w="15875" cap="flat" cmpd="sng" algn="ctr">
            <a:gradFill>
              <a:gsLst>
                <a:gs pos="0">
                  <a:srgbClr val="92E798"/>
                </a:gs>
                <a:gs pos="56000">
                  <a:srgbClr val="084B29"/>
                </a:gs>
                <a:gs pos="100000">
                  <a:srgbClr val="FFFFFF"/>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2426180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862EFC53-36FA-5102-AC50-215611BE4811}"/>
              </a:ext>
            </a:extLst>
          </p:cNvPr>
          <p:cNvGrpSpPr/>
          <p:nvPr/>
        </p:nvGrpSpPr>
        <p:grpSpPr>
          <a:xfrm>
            <a:off x="980514" y="3994854"/>
            <a:ext cx="10237313" cy="1354643"/>
            <a:chOff x="976371" y="3886265"/>
            <a:chExt cx="10237313" cy="1354643"/>
          </a:xfrm>
          <a:solidFill>
            <a:schemeClr val="accent3"/>
          </a:solidFill>
        </p:grpSpPr>
        <p:sp>
          <p:nvSpPr>
            <p:cNvPr id="16" name="Rounded Rectangle 48">
              <a:extLst>
                <a:ext uri="{FF2B5EF4-FFF2-40B4-BE49-F238E27FC236}">
                  <a16:creationId xmlns:a16="http://schemas.microsoft.com/office/drawing/2014/main" id="{887612A5-1A0A-B0DB-AA3E-A8993E610D5A}"/>
                </a:ext>
              </a:extLst>
            </p:cNvPr>
            <p:cNvSpPr/>
            <p:nvPr/>
          </p:nvSpPr>
          <p:spPr>
            <a:xfrm>
              <a:off x="976371" y="3886265"/>
              <a:ext cx="10237313" cy="135464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 name="Group 4">
            <a:extLst>
              <a:ext uri="{FF2B5EF4-FFF2-40B4-BE49-F238E27FC236}">
                <a16:creationId xmlns:a16="http://schemas.microsoft.com/office/drawing/2014/main" id="{0E8D83C5-C0EA-A3BD-44CA-88FD1B625B8E}"/>
              </a:ext>
            </a:extLst>
          </p:cNvPr>
          <p:cNvGrpSpPr/>
          <p:nvPr/>
        </p:nvGrpSpPr>
        <p:grpSpPr>
          <a:xfrm>
            <a:off x="976370" y="2530959"/>
            <a:ext cx="1354643" cy="1354643"/>
            <a:chOff x="976370" y="2425449"/>
            <a:chExt cx="1354643" cy="1354643"/>
          </a:xfrm>
        </p:grpSpPr>
        <p:sp>
          <p:nvSpPr>
            <p:cNvPr id="20" name="Rounded Rectangle 14">
              <a:extLst>
                <a:ext uri="{FF2B5EF4-FFF2-40B4-BE49-F238E27FC236}">
                  <a16:creationId xmlns:a16="http://schemas.microsoft.com/office/drawing/2014/main" id="{D5ADD808-334A-6081-5B2B-24E900EF9C59}"/>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10" name="Group 9">
            <a:extLst>
              <a:ext uri="{FF2B5EF4-FFF2-40B4-BE49-F238E27FC236}">
                <a16:creationId xmlns:a16="http://schemas.microsoft.com/office/drawing/2014/main" id="{AC6DEB95-B4AC-BD93-D36F-7BD39EA9C52C}"/>
              </a:ext>
            </a:extLst>
          </p:cNvPr>
          <p:cNvGrpSpPr/>
          <p:nvPr/>
        </p:nvGrpSpPr>
        <p:grpSpPr>
          <a:xfrm>
            <a:off x="2456979" y="2530959"/>
            <a:ext cx="1354643" cy="1354643"/>
            <a:chOff x="2456979" y="2425449"/>
            <a:chExt cx="1354643" cy="1354643"/>
          </a:xfrm>
        </p:grpSpPr>
        <p:sp>
          <p:nvSpPr>
            <p:cNvPr id="24" name="Rounded Rectangle 23">
              <a:extLst>
                <a:ext uri="{FF2B5EF4-FFF2-40B4-BE49-F238E27FC236}">
                  <a16:creationId xmlns:a16="http://schemas.microsoft.com/office/drawing/2014/main" id="{7B18ED2F-50DD-AF56-5EDA-1578B3F697E2}"/>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23" name="Group 22">
            <a:extLst>
              <a:ext uri="{FF2B5EF4-FFF2-40B4-BE49-F238E27FC236}">
                <a16:creationId xmlns:a16="http://schemas.microsoft.com/office/drawing/2014/main" id="{DC826AE6-C957-416A-D47B-D1188C2E44A0}"/>
              </a:ext>
            </a:extLst>
          </p:cNvPr>
          <p:cNvGrpSpPr/>
          <p:nvPr/>
        </p:nvGrpSpPr>
        <p:grpSpPr>
          <a:xfrm>
            <a:off x="3937588" y="2530959"/>
            <a:ext cx="1354643" cy="1354643"/>
            <a:chOff x="3937588" y="2425449"/>
            <a:chExt cx="1354643" cy="1354643"/>
          </a:xfrm>
        </p:grpSpPr>
        <p:sp>
          <p:nvSpPr>
            <p:cNvPr id="32" name="Rounded Rectangle 17">
              <a:extLst>
                <a:ext uri="{FF2B5EF4-FFF2-40B4-BE49-F238E27FC236}">
                  <a16:creationId xmlns:a16="http://schemas.microsoft.com/office/drawing/2014/main" id="{F5AF8255-56FD-5C4F-C6AD-7C07BB95EAA4}"/>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26" name="Group 25">
            <a:extLst>
              <a:ext uri="{FF2B5EF4-FFF2-40B4-BE49-F238E27FC236}">
                <a16:creationId xmlns:a16="http://schemas.microsoft.com/office/drawing/2014/main" id="{DF04F2CF-F2A7-ED37-D3E9-2A4DE2864DD4}"/>
              </a:ext>
            </a:extLst>
          </p:cNvPr>
          <p:cNvGrpSpPr/>
          <p:nvPr/>
        </p:nvGrpSpPr>
        <p:grpSpPr>
          <a:xfrm>
            <a:off x="5418197" y="2530959"/>
            <a:ext cx="1354643" cy="1354643"/>
            <a:chOff x="5418197" y="2425449"/>
            <a:chExt cx="1354643" cy="1354643"/>
          </a:xfrm>
        </p:grpSpPr>
        <p:sp>
          <p:nvSpPr>
            <p:cNvPr id="38" name="Rounded Rectangle 16">
              <a:extLst>
                <a:ext uri="{FF2B5EF4-FFF2-40B4-BE49-F238E27FC236}">
                  <a16:creationId xmlns:a16="http://schemas.microsoft.com/office/drawing/2014/main" id="{AC63C6ED-3D7A-0DB6-AC03-36A128BD892F}"/>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28" name="Group 27">
            <a:extLst>
              <a:ext uri="{FF2B5EF4-FFF2-40B4-BE49-F238E27FC236}">
                <a16:creationId xmlns:a16="http://schemas.microsoft.com/office/drawing/2014/main" id="{C4A3C8D7-9B12-AA2F-13D4-B7702847AA8F}"/>
              </a:ext>
            </a:extLst>
          </p:cNvPr>
          <p:cNvGrpSpPr/>
          <p:nvPr/>
        </p:nvGrpSpPr>
        <p:grpSpPr>
          <a:xfrm>
            <a:off x="6898806" y="2530959"/>
            <a:ext cx="1354643" cy="1354643"/>
            <a:chOff x="6898806" y="2425449"/>
            <a:chExt cx="1354643" cy="1354643"/>
          </a:xfrm>
        </p:grpSpPr>
        <p:sp>
          <p:nvSpPr>
            <p:cNvPr id="12" name="Rounded Rectangle 18">
              <a:extLst>
                <a:ext uri="{FF2B5EF4-FFF2-40B4-BE49-F238E27FC236}">
                  <a16:creationId xmlns:a16="http://schemas.microsoft.com/office/drawing/2014/main" id="{1E903268-4952-6848-C0B2-E926EF53F68B}"/>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29" name="Group 28">
            <a:extLst>
              <a:ext uri="{FF2B5EF4-FFF2-40B4-BE49-F238E27FC236}">
                <a16:creationId xmlns:a16="http://schemas.microsoft.com/office/drawing/2014/main" id="{3FC73181-F3DD-F7D2-CADB-84BAAE88DC4E}"/>
              </a:ext>
            </a:extLst>
          </p:cNvPr>
          <p:cNvGrpSpPr/>
          <p:nvPr/>
        </p:nvGrpSpPr>
        <p:grpSpPr>
          <a:xfrm>
            <a:off x="8380217" y="2530959"/>
            <a:ext cx="1354643" cy="1354643"/>
            <a:chOff x="8380217" y="2425449"/>
            <a:chExt cx="1354643" cy="1354643"/>
          </a:xfrm>
        </p:grpSpPr>
        <p:sp>
          <p:nvSpPr>
            <p:cNvPr id="15" name="Rounded Rectangle 19">
              <a:extLst>
                <a:ext uri="{FF2B5EF4-FFF2-40B4-BE49-F238E27FC236}">
                  <a16:creationId xmlns:a16="http://schemas.microsoft.com/office/drawing/2014/main" id="{4FEAFA18-8E27-0C50-6E29-15781A3F3C6E}"/>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30" name="Group 29">
            <a:extLst>
              <a:ext uri="{FF2B5EF4-FFF2-40B4-BE49-F238E27FC236}">
                <a16:creationId xmlns:a16="http://schemas.microsoft.com/office/drawing/2014/main" id="{315A853D-B883-8D0D-603D-9DDB98FC1F7C}"/>
              </a:ext>
            </a:extLst>
          </p:cNvPr>
          <p:cNvGrpSpPr/>
          <p:nvPr/>
        </p:nvGrpSpPr>
        <p:grpSpPr>
          <a:xfrm>
            <a:off x="9860987" y="2530959"/>
            <a:ext cx="1354643" cy="1354643"/>
            <a:chOff x="9860987" y="2425449"/>
            <a:chExt cx="1354643" cy="1354643"/>
          </a:xfrm>
        </p:grpSpPr>
        <p:sp>
          <p:nvSpPr>
            <p:cNvPr id="14" name="Rounded Rectangle 19">
              <a:extLst>
                <a:ext uri="{FF2B5EF4-FFF2-40B4-BE49-F238E27FC236}">
                  <a16:creationId xmlns:a16="http://schemas.microsoft.com/office/drawing/2014/main" id="{968F0746-C793-28A2-F1B7-B1C50A85E7B1}"/>
                </a:ext>
              </a:extLst>
            </p:cNvPr>
            <p:cNvSpPr/>
            <p:nvPr/>
          </p:nvSpPr>
          <p:spPr>
            <a:xfrm>
              <a:off x="986098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spTree>
    <p:extLst>
      <p:ext uri="{BB962C8B-B14F-4D97-AF65-F5344CB8AC3E}">
        <p14:creationId xmlns:p14="http://schemas.microsoft.com/office/powerpoint/2010/main" val="37956431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045692" y="2622320"/>
            <a:ext cx="1713803" cy="1845488"/>
            <a:chOff x="5268597" y="2977919"/>
            <a:chExt cx="1526815" cy="1699720"/>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301021" y="4105175"/>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253778" y="4545602"/>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822423" y="1269813"/>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034893" y="3699264"/>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378622" y="2043802"/>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4065739" y="2821963"/>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540746" y="3121168"/>
            <a:ext cx="687553" cy="575363"/>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81010" y="2886219"/>
            <a:ext cx="1099663" cy="10996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750980-8D93-476C-A71D-9E9648DE2A06}"/>
              </a:ext>
            </a:extLst>
          </p:cNvPr>
          <p:cNvGrpSpPr/>
          <p:nvPr/>
        </p:nvGrpSpPr>
        <p:grpSpPr>
          <a:xfrm>
            <a:off x="4648201" y="5332191"/>
            <a:ext cx="1574499" cy="578351"/>
            <a:chOff x="4530209" y="5296627"/>
            <a:chExt cx="1574499" cy="578351"/>
          </a:xfrm>
        </p:grpSpPr>
        <p:sp>
          <p:nvSpPr>
            <p:cNvPr id="5" name="Rectangle 4">
              <a:extLst>
                <a:ext uri="{FF2B5EF4-FFF2-40B4-BE49-F238E27FC236}">
                  <a16:creationId xmlns:a16="http://schemas.microsoft.com/office/drawing/2014/main" id="{704CA62A-351F-0AA9-17DC-2E61B20ECD46}"/>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&amp; Supply chain</a:t>
              </a:r>
            </a:p>
          </p:txBody>
        </p:sp>
        <p:pic>
          <p:nvPicPr>
            <p:cNvPr id="7" name="Picture 2">
              <a:extLst>
                <a:ext uri="{FF2B5EF4-FFF2-40B4-BE49-F238E27FC236}">
                  <a16:creationId xmlns:a16="http://schemas.microsoft.com/office/drawing/2014/main" id="{357A725C-91DB-2CC7-A851-CEF90F10B8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D1DA89A9-898A-8EAF-0AC9-5AC43047B647}"/>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0B67B89B-82F0-F14E-F9DF-045EF65150A3}"/>
              </a:ext>
            </a:extLst>
          </p:cNvPr>
          <p:cNvSpPr txBox="1"/>
          <p:nvPr/>
        </p:nvSpPr>
        <p:spPr>
          <a:xfrm>
            <a:off x="9673120" y="3948496"/>
            <a:ext cx="2422803"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2F2FA724-85EB-93CA-F60D-0E896CF535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452" y="4602494"/>
            <a:ext cx="790138" cy="806599"/>
          </a:xfrm>
          <a:prstGeom prst="rect">
            <a:avLst/>
          </a:prstGeom>
        </p:spPr>
      </p:pic>
    </p:spTree>
    <p:extLst>
      <p:ext uri="{BB962C8B-B14F-4D97-AF65-F5344CB8AC3E}">
        <p14:creationId xmlns:p14="http://schemas.microsoft.com/office/powerpoint/2010/main" val="3515656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childTnLst>
                          </p:cTn>
                        </p:par>
                        <p:par>
                          <p:cTn id="45" fill="hold">
                            <p:stCondLst>
                              <p:cond delay="165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0" presetClass="entr" presetSubtype="0" fill="hold" grpId="0" nodeType="withEffect">
                                  <p:stCondLst>
                                    <p:cond delay="65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75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22" presetClass="entr" presetSubtype="8" fill="hold" nodeType="withEffect">
                                  <p:stCondLst>
                                    <p:cond delay="85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childTnLst>
                          </p:cTn>
                        </p:par>
                        <p:par>
                          <p:cTn id="57" fill="hold">
                            <p:stCondLst>
                              <p:cond delay="3000"/>
                            </p:stCondLst>
                            <p:childTnLst>
                              <p:par>
                                <p:cTn id="58" presetID="1"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par>
                          <p:cTn id="62" fill="hold">
                            <p:stCondLst>
                              <p:cond delay="3000"/>
                            </p:stCondLst>
                            <p:childTnLst>
                              <p:par>
                                <p:cTn id="63" presetID="10" presetClass="entr" presetSubtype="0" fill="hold" grpId="1"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3500"/>
                            </p:stCondLst>
                            <p:childTnLst>
                              <p:par>
                                <p:cTn id="69" presetID="10" presetClass="entr" presetSubtype="0" accel="50000" decel="50000" fill="hold" grpId="1" nodeType="afterEffect">
                                  <p:stCondLst>
                                    <p:cond delay="150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childTnLst>
                                </p:cTn>
                              </p:par>
                              <p:par>
                                <p:cTn id="72" presetID="6" presetClass="emph" presetSubtype="0" repeatCount="indefinite" accel="50000" decel="50000" autoRev="1" fill="hold" grpId="0" nodeType="withEffect">
                                  <p:stCondLst>
                                    <p:cond delay="1500"/>
                                  </p:stCondLst>
                                  <p:childTnLst>
                                    <p:animScale>
                                      <p:cBhvr>
                                        <p:cTn id="73" dur="2000" fill="hold"/>
                                        <p:tgtEl>
                                          <p:spTgt spid="90"/>
                                        </p:tgtEl>
                                      </p:cBhvr>
                                      <p:by x="110000" y="110000"/>
                                    </p:animScale>
                                  </p:childTnLst>
                                </p:cTn>
                              </p:par>
                              <p:par>
                                <p:cTn id="74"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5"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Makers can build Apps with insights from Microsoft </a:t>
            </a:r>
            <a:r>
              <a:rPr kumimoji="0" lang="en-US" sz="16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60" name="Oval 59">
            <a:extLst>
              <a:ext uri="{FF2B5EF4-FFF2-40B4-BE49-F238E27FC236}">
                <a16:creationId xmlns:a16="http://schemas.microsoft.com/office/drawing/2014/main" id="{E4D7AF52-6AD6-F088-31F9-0F24B7DAC423}"/>
              </a:ext>
            </a:extLst>
          </p:cNvPr>
          <p:cNvSpPr/>
          <p:nvPr/>
        </p:nvSpPr>
        <p:spPr bwMode="auto">
          <a:xfrm>
            <a:off x="5695495" y="2622322"/>
            <a:ext cx="1682485" cy="162746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7970356" y="4078654"/>
            <a:ext cx="1677408" cy="6215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5766581" y="3051186"/>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9760243" y="1497222"/>
            <a:ext cx="1604705" cy="481212"/>
            <a:chOff x="2334234" y="1745737"/>
            <a:chExt cx="1604705"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2815446" y="1854039"/>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flipH="1">
            <a:off x="5211810" y="3294707"/>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flipH="1">
            <a:off x="8977757" y="1280286"/>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flipH="1">
            <a:off x="9432135" y="1819803"/>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flipH="1">
            <a:off x="9456812" y="516704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flipH="1">
            <a:off x="9815600" y="433023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flipH="1">
            <a:off x="9799084" y="265661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flipH="1">
            <a:off x="9921915" y="349342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8416440" y="3096264"/>
            <a:ext cx="684699" cy="560672"/>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25363" y="2787407"/>
            <a:ext cx="1099663" cy="1099663"/>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023" y="2916777"/>
            <a:ext cx="933078" cy="902563"/>
          </a:xfrm>
          <a:prstGeom prst="rect">
            <a:avLst/>
          </a:prstGeom>
        </p:spPr>
      </p:pic>
      <p:grpSp>
        <p:nvGrpSpPr>
          <p:cNvPr id="16" name="Group 15">
            <a:extLst>
              <a:ext uri="{FF2B5EF4-FFF2-40B4-BE49-F238E27FC236}">
                <a16:creationId xmlns:a16="http://schemas.microsoft.com/office/drawing/2014/main" id="{5C3F6B84-B1C2-0B8C-4679-7E1BA8344D0C}"/>
              </a:ext>
            </a:extLst>
          </p:cNvPr>
          <p:cNvGrpSpPr/>
          <p:nvPr/>
        </p:nvGrpSpPr>
        <p:grpSpPr>
          <a:xfrm>
            <a:off x="10212335" y="2266238"/>
            <a:ext cx="1167403" cy="384694"/>
            <a:chOff x="10212335" y="2266238"/>
            <a:chExt cx="1167403" cy="384694"/>
          </a:xfrm>
        </p:grpSpPr>
        <p:sp>
          <p:nvSpPr>
            <p:cNvPr id="3" name="TextBox 2">
              <a:extLst>
                <a:ext uri="{FF2B5EF4-FFF2-40B4-BE49-F238E27FC236}">
                  <a16:creationId xmlns:a16="http://schemas.microsoft.com/office/drawing/2014/main" id="{490EEFE6-DA41-7F9B-B6AE-24F0E0089CF2}"/>
                </a:ext>
              </a:extLst>
            </p:cNvPr>
            <p:cNvSpPr txBox="1"/>
            <p:nvPr/>
          </p:nvSpPr>
          <p:spPr>
            <a:xfrm>
              <a:off x="10651483" y="2329593"/>
              <a:ext cx="728255"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Automate</a:t>
              </a:r>
            </a:p>
          </p:txBody>
        </p:sp>
        <p:pic>
          <p:nvPicPr>
            <p:cNvPr id="4" name="Picture 4">
              <a:extLst>
                <a:ext uri="{FF2B5EF4-FFF2-40B4-BE49-F238E27FC236}">
                  <a16:creationId xmlns:a16="http://schemas.microsoft.com/office/drawing/2014/main" id="{A0762B33-CADA-118A-76D8-B8D83C7B0B9A}"/>
                </a:ext>
                <a:ext uri="{C183D7F6-B498-43B3-948B-1728B52AA6E4}">
                  <adec:decorative xmlns:adec="http://schemas.microsoft.com/office/drawing/2017/decorative" val="1"/>
                </a:ext>
              </a:extLst>
            </p:cNvPr>
            <p:cNvPicPr>
              <a:picLocks noChangeAspect="1" noChangeArrowheads="1"/>
            </p:cNvPicPr>
            <p:nvPr/>
          </p:nvPicPr>
          <p:blipFill>
            <a:blip r:embed="rId8" cstate="print">
              <a:alphaModFix/>
              <a:extLst>
                <a:ext uri="{28A0092B-C50C-407E-A947-70E740481C1C}">
                  <a14:useLocalDpi xmlns:a14="http://schemas.microsoft.com/office/drawing/2010/main"/>
                </a:ext>
              </a:extLst>
            </a:blip>
            <a:srcRect/>
            <a:stretch>
              <a:fillRect/>
            </a:stretch>
          </p:blipFill>
          <p:spPr bwMode="auto">
            <a:xfrm>
              <a:off x="10212335" y="2266238"/>
              <a:ext cx="384693" cy="384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E9FA31C-7F83-164F-0F44-FE84B1EBC26B}"/>
              </a:ext>
            </a:extLst>
          </p:cNvPr>
          <p:cNvGrpSpPr/>
          <p:nvPr/>
        </p:nvGrpSpPr>
        <p:grpSpPr>
          <a:xfrm>
            <a:off x="10367097" y="2980529"/>
            <a:ext cx="1334845" cy="443733"/>
            <a:chOff x="10367097" y="2980529"/>
            <a:chExt cx="1334845" cy="443733"/>
          </a:xfrm>
        </p:grpSpPr>
        <p:pic>
          <p:nvPicPr>
            <p:cNvPr id="9" name="Picture 2" descr="Microsoft Power Platform – Microsoft Adoption">
              <a:extLst>
                <a:ext uri="{FF2B5EF4-FFF2-40B4-BE49-F238E27FC236}">
                  <a16:creationId xmlns:a16="http://schemas.microsoft.com/office/drawing/2014/main" id="{9C732981-21F8-F7F8-1CEC-4253405C3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7097" y="2980529"/>
              <a:ext cx="446724" cy="443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7763C0-CA55-1BC6-2F25-5A474A03A929}"/>
                </a:ext>
              </a:extLst>
            </p:cNvPr>
            <p:cNvSpPr txBox="1"/>
            <p:nvPr/>
          </p:nvSpPr>
          <p:spPr>
            <a:xfrm>
              <a:off x="11057534" y="3102295"/>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Pages</a:t>
              </a:r>
            </a:p>
          </p:txBody>
        </p:sp>
      </p:grpSp>
      <p:grpSp>
        <p:nvGrpSpPr>
          <p:cNvPr id="18" name="Group 17">
            <a:extLst>
              <a:ext uri="{FF2B5EF4-FFF2-40B4-BE49-F238E27FC236}">
                <a16:creationId xmlns:a16="http://schemas.microsoft.com/office/drawing/2014/main" id="{880A7541-41FD-C943-5A82-91B97207E15C}"/>
              </a:ext>
            </a:extLst>
          </p:cNvPr>
          <p:cNvGrpSpPr/>
          <p:nvPr/>
        </p:nvGrpSpPr>
        <p:grpSpPr>
          <a:xfrm>
            <a:off x="10370871" y="3768571"/>
            <a:ext cx="1329600" cy="481212"/>
            <a:chOff x="10370871" y="3768571"/>
            <a:chExt cx="1329600" cy="481212"/>
          </a:xfrm>
        </p:grpSpPr>
        <p:pic>
          <p:nvPicPr>
            <p:cNvPr id="1027" name="Picture 3">
              <a:extLst>
                <a:ext uri="{FF2B5EF4-FFF2-40B4-BE49-F238E27FC236}">
                  <a16:creationId xmlns:a16="http://schemas.microsoft.com/office/drawing/2014/main" id="{91987209-7149-3834-3FAE-9611348409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0871" y="3768571"/>
              <a:ext cx="486499" cy="4812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39DE1-BC9D-E845-5884-FEF97664CE13}"/>
                </a:ext>
              </a:extLst>
            </p:cNvPr>
            <p:cNvSpPr txBox="1"/>
            <p:nvPr/>
          </p:nvSpPr>
          <p:spPr>
            <a:xfrm>
              <a:off x="11056063" y="3832434"/>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solidFill>
                    <a:srgbClr val="FFFFFF"/>
                  </a:solidFill>
                  <a:latin typeface="Segoe UI"/>
                </a:rPr>
                <a:t>Virtual agents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F666159-84E7-043E-25E1-2D19A5DAEC33}"/>
              </a:ext>
            </a:extLst>
          </p:cNvPr>
          <p:cNvGrpSpPr/>
          <p:nvPr/>
        </p:nvGrpSpPr>
        <p:grpSpPr>
          <a:xfrm>
            <a:off x="10212335" y="4533374"/>
            <a:ext cx="1289443" cy="478298"/>
            <a:chOff x="10212335" y="4533374"/>
            <a:chExt cx="1289443" cy="478298"/>
          </a:xfrm>
        </p:grpSpPr>
        <p:pic>
          <p:nvPicPr>
            <p:cNvPr id="1028" name="Picture 4">
              <a:extLst>
                <a:ext uri="{FF2B5EF4-FFF2-40B4-BE49-F238E27FC236}">
                  <a16:creationId xmlns:a16="http://schemas.microsoft.com/office/drawing/2014/main" id="{52455C66-128B-85F8-7E76-CBF6CF4332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2335" y="4533374"/>
              <a:ext cx="478297" cy="4782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43F17A-DF7E-552F-7EB0-98630DD4521E}"/>
                </a:ext>
              </a:extLst>
            </p:cNvPr>
            <p:cNvSpPr txBox="1"/>
            <p:nvPr/>
          </p:nvSpPr>
          <p:spPr>
            <a:xfrm>
              <a:off x="10857370" y="4724559"/>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r>
                <a:rPr lang="en-US" sz="1000" kern="0">
                  <a:solidFill>
                    <a:srgbClr val="FFFFFF"/>
                  </a:solidFill>
                  <a:latin typeface="Segoe UI"/>
                </a:rPr>
                <a:t> </a:t>
              </a:r>
              <a:r>
                <a:rPr lang="en-US" sz="1000" kern="0" err="1">
                  <a:solidFill>
                    <a:srgbClr val="FFFFFF"/>
                  </a:solidFill>
                  <a:latin typeface="Segoe UI"/>
                </a:rPr>
                <a:t>Fx</a:t>
              </a: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C312549-F0F5-29FB-066B-147E11A799FC}"/>
              </a:ext>
            </a:extLst>
          </p:cNvPr>
          <p:cNvGrpSpPr/>
          <p:nvPr/>
        </p:nvGrpSpPr>
        <p:grpSpPr>
          <a:xfrm>
            <a:off x="9898961" y="5306447"/>
            <a:ext cx="1237064" cy="440913"/>
            <a:chOff x="9898961" y="5306447"/>
            <a:chExt cx="1237064" cy="440913"/>
          </a:xfrm>
        </p:grpSpPr>
        <p:pic>
          <p:nvPicPr>
            <p:cNvPr id="1026" name="Picture 2">
              <a:extLst>
                <a:ext uri="{FF2B5EF4-FFF2-40B4-BE49-F238E27FC236}">
                  <a16:creationId xmlns:a16="http://schemas.microsoft.com/office/drawing/2014/main" id="{D6D7A572-14CC-E161-6975-EB06AD6A8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8961" y="5306447"/>
              <a:ext cx="440912" cy="4409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A1FCE5-6DEF-BAAD-A530-E9997031A764}"/>
                </a:ext>
              </a:extLst>
            </p:cNvPr>
            <p:cNvSpPr txBox="1"/>
            <p:nvPr/>
          </p:nvSpPr>
          <p:spPr>
            <a:xfrm>
              <a:off x="10491617" y="5455023"/>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AI builder</a:t>
              </a:r>
            </a:p>
          </p:txBody>
        </p:sp>
      </p:grpSp>
      <p:sp>
        <p:nvSpPr>
          <p:cNvPr id="21" name="TextBox 20">
            <a:extLst>
              <a:ext uri="{FF2B5EF4-FFF2-40B4-BE49-F238E27FC236}">
                <a16:creationId xmlns:a16="http://schemas.microsoft.com/office/drawing/2014/main" id="{0EC74241-1F5E-4B9C-06FD-D94758AAB4C6}"/>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FA42621F-520B-58B7-0D3D-B01DDACD516C}"/>
              </a:ext>
            </a:extLst>
          </p:cNvPr>
          <p:cNvSpPr txBox="1"/>
          <p:nvPr/>
        </p:nvSpPr>
        <p:spPr>
          <a:xfrm>
            <a:off x="4081915" y="4041699"/>
            <a:ext cx="2422803" cy="22344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91791581-E370-5ACF-7264-48E2DDF2D6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8134" y="4724559"/>
            <a:ext cx="715557" cy="730464"/>
          </a:xfrm>
          <a:prstGeom prst="rect">
            <a:avLst/>
          </a:prstGeom>
        </p:spPr>
      </p:pic>
    </p:spTree>
    <p:extLst>
      <p:ext uri="{BB962C8B-B14F-4D97-AF65-F5344CB8AC3E}">
        <p14:creationId xmlns:p14="http://schemas.microsoft.com/office/powerpoint/2010/main" val="963155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700"/>
                            </p:stCondLst>
                            <p:childTnLst>
                              <p:par>
                                <p:cTn id="9" presetID="1" presetClass="entr" presetSubtype="0" fill="hold" nodeType="afterEffect">
                                  <p:stCondLst>
                                    <p:cond delay="2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900"/>
                            </p:stCondLst>
                            <p:childTnLst>
                              <p:par>
                                <p:cTn id="12" presetID="1" presetClass="entr" presetSubtype="0" fill="hold" nodeType="afterEffect">
                                  <p:stCondLst>
                                    <p:cond delay="2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100"/>
                            </p:stCondLst>
                            <p:childTnLst>
                              <p:par>
                                <p:cTn id="15" presetID="1" presetClass="entr" presetSubtype="0" fill="hold" nodeType="afterEffect">
                                  <p:stCondLst>
                                    <p:cond delay="20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20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1700"/>
                            </p:stCondLst>
                            <p:childTnLst>
                              <p:par>
                                <p:cTn id="24" presetID="63" presetClass="path" presetSubtype="0" repeatCount="indefinite" accel="50000" decel="50000" fill="hold" grpId="0" nodeType="afterEffect">
                                  <p:stCondLst>
                                    <p:cond delay="0"/>
                                  </p:stCondLst>
                                  <p:childTnLst>
                                    <p:animMotion origin="layout" path="M -0.02773 0.00023 L 0.2987 0.00023 " pathEditMode="relative" rAng="0" ptsTypes="AA">
                                      <p:cBhvr>
                                        <p:cTn id="25" dur="2000" fill="hold"/>
                                        <p:tgtEl>
                                          <p:spTgt spid="58"/>
                                        </p:tgtEl>
                                        <p:attrNameLst>
                                          <p:attrName>ppt_x</p:attrName>
                                          <p:attrName>ppt_y</p:attrName>
                                        </p:attrNameLst>
                                      </p:cBhvr>
                                      <p:rCtr x="16315" y="0"/>
                                    </p:animMotion>
                                  </p:childTnLst>
                                </p:cTn>
                              </p:par>
                              <p:par>
                                <p:cTn id="26" presetID="10" presetClass="entr" presetSubtype="0" accel="50000" decel="50000" fill="hold" grpId="1" nodeType="withEffect">
                                  <p:stCondLst>
                                    <p:cond delay="2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6" presetClass="emph" presetSubtype="0" repeatCount="indefinite" accel="50000" decel="50000" autoRev="1" fill="hold" grpId="0" nodeType="withEffect">
                                  <p:stCondLst>
                                    <p:cond delay="200"/>
                                  </p:stCondLst>
                                  <p:childTnLst>
                                    <p:animScale>
                                      <p:cBhvr>
                                        <p:cTn id="30" dur="2000" fill="hold"/>
                                        <p:tgtEl>
                                          <p:spTgt spid="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P spid="9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85C8E-7281-8396-9E25-9B5BA33E325C}"/>
              </a:ext>
            </a:extLst>
          </p:cNvPr>
          <p:cNvSpPr>
            <a:spLocks noGrp="1"/>
          </p:cNvSpPr>
          <p:nvPr>
            <p:ph type="title"/>
          </p:nvPr>
        </p:nvSpPr>
        <p:spPr>
          <a:xfrm>
            <a:off x="585215" y="2534625"/>
            <a:ext cx="10175917" cy="997196"/>
          </a:xfrm>
        </p:spPr>
        <p:txBody>
          <a:bodyPr/>
          <a:lstStyle/>
          <a:p>
            <a:r>
              <a:rPr lang="en-US"/>
              <a:t>Dataverse and Microsoft Fabric: better together</a:t>
            </a:r>
          </a:p>
        </p:txBody>
      </p:sp>
      <p:sp>
        <p:nvSpPr>
          <p:cNvPr id="3" name="Text Placeholder 2">
            <a:extLst>
              <a:ext uri="{FF2B5EF4-FFF2-40B4-BE49-F238E27FC236}">
                <a16:creationId xmlns:a16="http://schemas.microsoft.com/office/drawing/2014/main" id="{0CBD574C-CED2-2831-153F-3A6EBC724BCF}"/>
              </a:ext>
            </a:extLst>
          </p:cNvPr>
          <p:cNvSpPr>
            <a:spLocks noGrp="1"/>
          </p:cNvSpPr>
          <p:nvPr>
            <p:ph type="body" sz="quarter" idx="12"/>
          </p:nvPr>
        </p:nvSpPr>
        <p:spPr/>
        <p:txBody>
          <a:bodyPr/>
          <a:lstStyle/>
          <a:p>
            <a:r>
              <a:rPr lang="en-US"/>
              <a:t>Mudit Mittal</a:t>
            </a:r>
          </a:p>
        </p:txBody>
      </p:sp>
      <p:sp>
        <p:nvSpPr>
          <p:cNvPr id="4" name="Text Placeholder 3">
            <a:extLst>
              <a:ext uri="{FF2B5EF4-FFF2-40B4-BE49-F238E27FC236}">
                <a16:creationId xmlns:a16="http://schemas.microsoft.com/office/drawing/2014/main" id="{47F6FAAB-BA83-C12D-739B-AB99CC139F10}"/>
              </a:ext>
            </a:extLst>
          </p:cNvPr>
          <p:cNvSpPr>
            <a:spLocks noGrp="1"/>
          </p:cNvSpPr>
          <p:nvPr>
            <p:ph type="body" sz="quarter" idx="13"/>
          </p:nvPr>
        </p:nvSpPr>
        <p:spPr/>
        <p:txBody>
          <a:bodyPr/>
          <a:lstStyle/>
          <a:p>
            <a:r>
              <a:rPr lang="en-US"/>
              <a:t>Principal Group Engineering Manager</a:t>
            </a:r>
          </a:p>
        </p:txBody>
      </p:sp>
    </p:spTree>
    <p:extLst>
      <p:ext uri="{BB962C8B-B14F-4D97-AF65-F5344CB8AC3E}">
        <p14:creationId xmlns:p14="http://schemas.microsoft.com/office/powerpoint/2010/main" val="253565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Custom 3">
      <a:dk1>
        <a:srgbClr val="000000"/>
      </a:dk1>
      <a:lt1>
        <a:srgbClr val="FFFFFF"/>
      </a:lt1>
      <a:dk2>
        <a:srgbClr val="243A5E"/>
      </a:dk2>
      <a:lt2>
        <a:srgbClr val="EAEAEA"/>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5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White_SoftBlack_Sept_2018.potx" id="{29637F11-9278-467A-AE07-000BFAFF1130}" vid="{72CB0E3E-C14C-4A64-A534-C7D41EE62C05}"/>
    </a:ext>
  </a:extLst>
</a:theme>
</file>

<file path=ppt/theme/theme11.xml><?xml version="1.0" encoding="utf-8"?>
<a:theme xmlns:a="http://schemas.openxmlformats.org/drawingml/2006/main" name="Power Platform">
  <a:themeElements>
    <a:clrScheme name="Power Platform">
      <a:dk1>
        <a:srgbClr val="3C3C41"/>
      </a:dk1>
      <a:lt1>
        <a:srgbClr val="FFFFFF"/>
      </a:lt1>
      <a:dk2>
        <a:srgbClr val="3C3C41"/>
      </a:dk2>
      <a:lt2>
        <a:srgbClr val="FFFFFF"/>
      </a:lt2>
      <a:accent1>
        <a:srgbClr val="EBEBEB"/>
      </a:accent1>
      <a:accent2>
        <a:srgbClr val="75757A"/>
      </a:accent2>
      <a:accent3>
        <a:srgbClr val="F2C810"/>
      </a:accent3>
      <a:accent4>
        <a:srgbClr val="742774"/>
      </a:accent4>
      <a:accent5>
        <a:srgbClr val="0077FF"/>
      </a:accent5>
      <a:accent6>
        <a:srgbClr val="0B556A"/>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12.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3.xml><?xml version="1.0" encoding="utf-8"?>
<a:theme xmlns:a="http://schemas.openxmlformats.org/drawingml/2006/main" name="1_Microsoft Power Platform Template">
  <a:themeElements>
    <a:clrScheme name="Custom 4">
      <a:dk1>
        <a:sysClr val="windowText" lastClr="000000"/>
      </a:dk1>
      <a:lt1>
        <a:sysClr val="window" lastClr="FFFFFF"/>
      </a:lt1>
      <a:dk2>
        <a:srgbClr val="454551"/>
      </a:dk2>
      <a:lt2>
        <a:srgbClr val="D8D9DC"/>
      </a:lt2>
      <a:accent1>
        <a:srgbClr val="0A5F38"/>
      </a:accent1>
      <a:accent2>
        <a:srgbClr val="99E69E"/>
      </a:accent2>
      <a:accent3>
        <a:srgbClr val="3FBF5B"/>
      </a:accent3>
      <a:accent4>
        <a:srgbClr val="4775E7"/>
      </a:accent4>
      <a:accent5>
        <a:srgbClr val="8971E1"/>
      </a:accent5>
      <a:accent6>
        <a:srgbClr val="D54773"/>
      </a:accent6>
      <a:hlink>
        <a:srgbClr val="6B9F25"/>
      </a:hlink>
      <a:folHlink>
        <a:srgbClr val="8C8C8C"/>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14.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PPC-SpeakerPPT_TEMPLATE_2023-07-31" id="{F53FAABA-2902-4655-8CC1-049DCCC3B39F}" vid="{7079305C-6CF6-4530-9AEA-EAEE38A7C778}"/>
    </a:ext>
  </a:extLst>
</a:theme>
</file>

<file path=ppt/theme/theme16.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31_Very Own Magical Microsoft Map_Heather Cook" id="{A8693F1F-BF5E-43EB-B633-91EB1F721D2C}" vid="{10B6DD60-0E4B-43F2-83B9-5898F19F17F4}"/>
    </a:ext>
  </a:extLst>
</a:theme>
</file>

<file path=ppt/theme/theme17.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8.xml><?xml version="1.0" encoding="utf-8"?>
<a:theme xmlns:a="http://schemas.openxmlformats.org/drawingml/2006/main" name="BAP">
  <a:themeElements>
    <a:clrScheme name="BAP-BALE2">
      <a:dk1>
        <a:srgbClr val="FFFFFF"/>
      </a:dk1>
      <a:lt1>
        <a:srgbClr val="FFFFFF"/>
      </a:lt1>
      <a:dk2>
        <a:srgbClr val="000000"/>
      </a:dk2>
      <a:lt2>
        <a:srgbClr val="000000"/>
      </a:lt2>
      <a:accent1>
        <a:srgbClr val="8B8AFF"/>
      </a:accent1>
      <a:accent2>
        <a:srgbClr val="F1535C"/>
      </a:accent2>
      <a:accent3>
        <a:srgbClr val="36AFCE"/>
      </a:accent3>
      <a:accent4>
        <a:srgbClr val="8B89FF"/>
      </a:accent4>
      <a:accent5>
        <a:srgbClr val="B74919"/>
      </a:accent5>
      <a:accent6>
        <a:srgbClr val="F19D19"/>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5.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6.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 v03 Template" id="{9D1B9087-DC8F-3244-A756-5185438947FC}" vid="{72E3AD86-0516-5F48-8818-49D464BA374E}"/>
    </a:ext>
  </a:extLst>
</a:theme>
</file>

<file path=ppt/theme/theme7.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8.xml><?xml version="1.0" encoding="utf-8"?>
<a:theme xmlns:a="http://schemas.openxmlformats.org/drawingml/2006/main" name="2_White Template">
  <a:themeElements>
    <a:clrScheme name="Custom 2">
      <a:dk1>
        <a:srgbClr val="162334"/>
      </a:dk1>
      <a:lt1>
        <a:srgbClr val="FFFFFF"/>
      </a:lt1>
      <a:dk2>
        <a:srgbClr val="162334"/>
      </a:dk2>
      <a:lt2>
        <a:srgbClr val="EAEBEA"/>
      </a:lt2>
      <a:accent1>
        <a:srgbClr val="4FE6FF"/>
      </a:accent1>
      <a:accent2>
        <a:srgbClr val="62283A"/>
      </a:accent2>
      <a:accent3>
        <a:srgbClr val="2378D4"/>
      </a:accent3>
      <a:accent4>
        <a:srgbClr val="AE4E62"/>
      </a:accent4>
      <a:accent5>
        <a:srgbClr val="F4CBD2"/>
      </a:accent5>
      <a:accent6>
        <a:srgbClr val="26324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9.xml><?xml version="1.0" encoding="utf-8"?>
<a:theme xmlns:a="http://schemas.openxmlformats.org/drawingml/2006/main" name="1_COLOR TEMPLATE">
  <a:themeElements>
    <a:clrScheme name="BAG">
      <a:dk1>
        <a:sysClr val="windowText" lastClr="000000"/>
      </a:dk1>
      <a:lt1>
        <a:sysClr val="window" lastClr="FFFFFF"/>
      </a:lt1>
      <a:dk2>
        <a:srgbClr val="008272"/>
      </a:dk2>
      <a:lt2>
        <a:srgbClr val="30E5D0"/>
      </a:lt2>
      <a:accent1>
        <a:srgbClr val="008272"/>
      </a:accent1>
      <a:accent2>
        <a:srgbClr val="75757A"/>
      </a:accent2>
      <a:accent3>
        <a:srgbClr val="3C3C41"/>
      </a:accent3>
      <a:accent4>
        <a:srgbClr val="30E5D0"/>
      </a:accent4>
      <a:accent5>
        <a:srgbClr val="EBEBEB"/>
      </a:accent5>
      <a:accent6>
        <a:srgbClr val="FEF000"/>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BBE1F22C-DF7E-4CA3-8D2F-6CF4F093D3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D842AEE8CA574D904D4D4350788AB7" ma:contentTypeVersion="19" ma:contentTypeDescription="Create a new document." ma:contentTypeScope="" ma:versionID="d614badd0597bf68dea3b59a96a9754e">
  <xsd:schema xmlns:xsd="http://www.w3.org/2001/XMLSchema" xmlns:xs="http://www.w3.org/2001/XMLSchema" xmlns:p="http://schemas.microsoft.com/office/2006/metadata/properties" xmlns:ns1="http://schemas.microsoft.com/sharepoint/v3" xmlns:ns2="5a20ace7-45b6-4e07-b842-1962627ae2fc" xmlns:ns3="a4005e8f-d66b-44c0-82c6-3ec1c1ae06d5" xmlns:ns4="230e9df3-be65-4c73-a93b-d1236ebd677e" targetNamespace="http://schemas.microsoft.com/office/2006/metadata/properties" ma:root="true" ma:fieldsID="986fad3de57e6602988b18a962a7ec56" ns1:_="" ns2:_="" ns3:_="" ns4:_="">
    <xsd:import namespace="http://schemas.microsoft.com/sharepoint/v3"/>
    <xsd:import namespace="5a20ace7-45b6-4e07-b842-1962627ae2fc"/>
    <xsd:import namespace="a4005e8f-d66b-44c0-82c6-3ec1c1ae06d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LengthInSeconds" minOccurs="0"/>
                <xsd:element ref="ns1:_ip_UnifiedCompliancePolicyProperties" minOccurs="0"/>
                <xsd:element ref="ns1:_ip_UnifiedCompliancePolicyUIAction"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20ace7-45b6-4e07-b842-1962627ae2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4005e8f-d66b-44c0-82c6-3ec1c1ae06d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5676bfd3-c413-485e-9a84-92b0b083c00c}" ma:internalName="TaxCatchAll" ma:showField="CatchAllData" ma:web="a4005e8f-d66b-44c0-82c6-3ec1c1ae06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5a20ace7-45b6-4e07-b842-1962627ae2fc">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AF5647-4D50-4945-BE71-56F769279963}">
  <ds:schemaRefs>
    <ds:schemaRef ds:uri="230e9df3-be65-4c73-a93b-d1236ebd677e"/>
    <ds:schemaRef ds:uri="5a20ace7-45b6-4e07-b842-1962627ae2fc"/>
    <ds:schemaRef ds:uri="a4005e8f-d66b-44c0-82c6-3ec1c1ae06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D54AB7A-723E-4B9A-BC1B-C329302A691C}">
  <ds:schemaRefs>
    <ds:schemaRef ds:uri="http://purl.org/dc/elements/1.1/"/>
    <ds:schemaRef ds:uri="http://schemas.microsoft.com/office/2006/metadata/properties"/>
    <ds:schemaRef ds:uri="http://schemas.microsoft.com/sharepoint/v3"/>
    <ds:schemaRef ds:uri="http://purl.org/dc/dcmitype/"/>
    <ds:schemaRef ds:uri="http://schemas.microsoft.com/office/2006/documentManagement/types"/>
    <ds:schemaRef ds:uri="http://schemas.microsoft.com/office/infopath/2007/PartnerControls"/>
    <ds:schemaRef ds:uri="230e9df3-be65-4c73-a93b-d1236ebd677e"/>
    <ds:schemaRef ds:uri="http://schemas.openxmlformats.org/package/2006/metadata/core-properties"/>
    <ds:schemaRef ds:uri="a4005e8f-d66b-44c0-82c6-3ec1c1ae06d5"/>
    <ds:schemaRef ds:uri="5a20ace7-45b6-4e07-b842-1962627ae2fc"/>
    <ds:schemaRef ds:uri="http://www.w3.org/XML/1998/namespace"/>
    <ds:schemaRef ds:uri="http://purl.org/dc/terms/"/>
  </ds:schemaRefs>
</ds:datastoreItem>
</file>

<file path=customXml/itemProps3.xml><?xml version="1.0" encoding="utf-8"?>
<ds:datastoreItem xmlns:ds="http://schemas.openxmlformats.org/officeDocument/2006/customXml" ds:itemID="{DA173ECA-A1C9-430A-A251-5B00C15010A5}">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TotalTime>
  <Words>1755</Words>
  <Application>Microsoft Office PowerPoint</Application>
  <PresentationFormat>Widescreen</PresentationFormat>
  <Paragraphs>240</Paragraphs>
  <Slides>19</Slides>
  <Notes>8</Notes>
  <HiddenSlides>0</HiddenSlides>
  <MMClips>0</MMClips>
  <ScaleCrop>false</ScaleCrop>
  <HeadingPairs>
    <vt:vector size="6" baseType="variant">
      <vt:variant>
        <vt:lpstr>Fonts Used</vt:lpstr>
      </vt:variant>
      <vt:variant>
        <vt:i4>17</vt:i4>
      </vt:variant>
      <vt:variant>
        <vt:lpstr>Theme</vt:lpstr>
      </vt:variant>
      <vt:variant>
        <vt:i4>18</vt:i4>
      </vt:variant>
      <vt:variant>
        <vt:lpstr>Slide Titles</vt:lpstr>
      </vt:variant>
      <vt:variant>
        <vt:i4>19</vt:i4>
      </vt:variant>
    </vt:vector>
  </HeadingPairs>
  <TitlesOfParts>
    <vt:vector size="54" baseType="lpstr">
      <vt:lpstr>Aptos</vt:lpstr>
      <vt:lpstr>Aptos Display</vt:lpstr>
      <vt:lpstr>Arial</vt:lpstr>
      <vt:lpstr>Arial Black</vt:lpstr>
      <vt:lpstr>Calibri</vt:lpstr>
      <vt:lpstr>Calibri Light</vt:lpstr>
      <vt:lpstr>Consolas</vt:lpstr>
      <vt:lpstr>Montserrat</vt:lpstr>
      <vt:lpstr>Quattrocento Sans</vt:lpstr>
      <vt:lpstr>Segoe Pro</vt:lpstr>
      <vt:lpstr>Segoe Pro Semibold</vt:lpstr>
      <vt:lpstr>Segoe UI</vt:lpstr>
      <vt:lpstr>Segoe UI Light</vt:lpstr>
      <vt:lpstr>Segoe UI Regular</vt:lpstr>
      <vt:lpstr>Segoe UI Semibold</vt:lpstr>
      <vt:lpstr>Segoe UI Semilight</vt:lpstr>
      <vt:lpstr>Wingdings</vt:lpstr>
      <vt:lpstr>3_White Template</vt:lpstr>
      <vt:lpstr>Power Platform Template</vt:lpstr>
      <vt:lpstr>MVP_Dark</vt:lpstr>
      <vt:lpstr>9-51153_Microsoft_Ignite_Black_Template</vt:lpstr>
      <vt:lpstr>4_White Template</vt:lpstr>
      <vt:lpstr> Microsoft_Learn_Black_Template</vt:lpstr>
      <vt:lpstr>PowerPlatform_Toolkit_Blue</vt:lpstr>
      <vt:lpstr>2_White Template</vt:lpstr>
      <vt:lpstr>1_COLOR TEMPLATE</vt:lpstr>
      <vt:lpstr>5_WHITE TEMPLATE</vt:lpstr>
      <vt:lpstr>Power Platform</vt:lpstr>
      <vt:lpstr>Synapse Template Nov 2021 - Dark</vt:lpstr>
      <vt:lpstr>1_Microsoft Power Platform Template</vt:lpstr>
      <vt:lpstr>Microsoft Build 16:9 Template Dark</vt:lpstr>
      <vt:lpstr>1_Office Theme</vt:lpstr>
      <vt:lpstr>LIGHT GRAY TEMPLATE</vt:lpstr>
      <vt:lpstr>2_Office Theme</vt:lpstr>
      <vt:lpstr>BAP</vt:lpstr>
      <vt:lpstr>Achieving a competitive advantage with Power Platform and Microsoft Fabric</vt:lpstr>
      <vt:lpstr>Achieving a competitive advantage with Power Platform and Microsoft Fabric</vt:lpstr>
      <vt:lpstr>What success looks like to our customers </vt:lpstr>
      <vt:lpstr>Power Platform and Microsoft Fabric :  Better Together</vt:lpstr>
      <vt:lpstr>Microsoft Dataverse</vt:lpstr>
      <vt:lpstr>PowerPoint Presentation</vt:lpstr>
      <vt:lpstr>Power platform &amp;  Microsoft Fabric</vt:lpstr>
      <vt:lpstr>Power platform &amp;  Microsoft Fabric</vt:lpstr>
      <vt:lpstr>Dataverse and Microsoft Fabric: better together</vt:lpstr>
      <vt:lpstr>Roadmap </vt:lpstr>
      <vt:lpstr>Call to action kick-start your journey today</vt:lpstr>
      <vt:lpstr>Thank you</vt:lpstr>
      <vt:lpstr>Session Feedback Surveys</vt:lpstr>
      <vt:lpstr>PowerPoint Presentation</vt:lpstr>
      <vt:lpstr>PowerPoint Presentation</vt:lpstr>
      <vt:lpstr>Super Users Power Platform Community</vt:lpstr>
      <vt:lpstr>PowerPoint Presentation</vt:lpstr>
      <vt:lpstr>PowerPoint Presentation</vt:lpstr>
      <vt:lpstr>Continue Your 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MPPC Session </dc:title>
  <dc:creator>Nathan Helgren</dc:creator>
  <cp:lastModifiedBy>Milinda Vitharana</cp:lastModifiedBy>
  <cp:revision>2</cp:revision>
  <dcterms:created xsi:type="dcterms:W3CDTF">2023-08-08T20:13:47Z</dcterms:created>
  <dcterms:modified xsi:type="dcterms:W3CDTF">2023-10-10T16:19:52Z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0x010100EBD842AEE8CA574D904D4D4350788AB7</vt:lpwstr>
  </property>
  <property fmtid="{D5CDD505-2E9C-101B-9397-08002B2CF9AE}" pid="3" name="ClassificationContentMarkingFooterText">
    <vt:lpwstr>Classified as Microsoft Confidential</vt:lpwstr>
  </property>
  <property fmtid="{D5CDD505-2E9C-101B-9397-08002B2CF9AE}" pid="4" name="MediaServiceImageTags">
    <vt:lpwstr/>
  </property>
  <property fmtid="{D5CDD505-2E9C-101B-9397-08002B2CF9AE}" pid="5" name="MSIP_Label_f42aa342-8706-4288-bd11-ebb85995028c_Enabled">
    <vt:lpwstr>true</vt:lpwstr>
  </property>
  <property fmtid="{D5CDD505-2E9C-101B-9397-08002B2CF9AE}" pid="6" name="MSIP_Label_f42aa342-8706-4288-bd11-ebb85995028c_ContentBits">
    <vt:lpwstr>0</vt:lpwstr>
  </property>
  <property fmtid="{D5CDD505-2E9C-101B-9397-08002B2CF9AE}" pid="7" name="MSIP_Label_f42aa342-8706-4288-bd11-ebb85995028c_SetDate">
    <vt:lpwstr>2023-10-03T18:38:38Z</vt:lpwstr>
  </property>
  <property fmtid="{D5CDD505-2E9C-101B-9397-08002B2CF9AE}" pid="8" name="MSIP_Label_f42aa342-8706-4288-bd11-ebb85995028c_ActionId">
    <vt:lpwstr>3fce2756-dc82-45e3-b0bf-9e929a7b9a77</vt:lpwstr>
  </property>
  <property fmtid="{D5CDD505-2E9C-101B-9397-08002B2CF9AE}" pid="9" name="MSIP_Label_f42aa342-8706-4288-bd11-ebb85995028c_Name">
    <vt:lpwstr>Internal</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Method">
    <vt:lpwstr>Standard</vt:lpwstr>
  </property>
</Properties>
</file>